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1" r:id="rId1"/>
    <p:sldMasterId id="2147483774" r:id="rId2"/>
  </p:sldMasterIdLst>
  <p:notesMasterIdLst>
    <p:notesMasterId r:id="rId10"/>
  </p:notesMasterIdLst>
  <p:sldIdLst>
    <p:sldId id="256" r:id="rId3"/>
    <p:sldId id="258" r:id="rId4"/>
    <p:sldId id="279" r:id="rId5"/>
    <p:sldId id="283" r:id="rId6"/>
    <p:sldId id="281" r:id="rId7"/>
    <p:sldId id="282" r:id="rId8"/>
    <p:sldId id="272" r:id="rId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33385B"/>
    <a:srgbClr val="30ACE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62" d="100"/>
          <a:sy n="62" d="100"/>
        </p:scale>
        <p:origin x="200" y="4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theme" Target="theme/theme1.xml"/><Relationship Id="rId3" Type="http://schemas.openxmlformats.org/officeDocument/2006/relationships/slide" Target="slides/slide1.xml"/><Relationship Id="rId7" Type="http://schemas.openxmlformats.org/officeDocument/2006/relationships/slide" Target="slides/slide5.xml"/><Relationship Id="rId12" Type="http://schemas.openxmlformats.org/officeDocument/2006/relationships/viewProps" Target="viewProps.xml"/><Relationship Id="rId2" Type="http://schemas.openxmlformats.org/officeDocument/2006/relationships/slideMaster" Target="slideMasters/slideMaster2.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presProps" Target="presProps.xml"/><Relationship Id="rId5" Type="http://schemas.openxmlformats.org/officeDocument/2006/relationships/slide" Target="slides/slide3.xml"/><Relationship Id="rId10" Type="http://schemas.openxmlformats.org/officeDocument/2006/relationships/notesMaster" Target="notesMasters/notes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FC6FCD7-EFBD-4423-A572-392E990DAE12}" type="datetimeFigureOut">
              <a:rPr lang="en-US" smtClean="0"/>
              <a:t>11/25/2022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C37FF0D-3108-4406-A6C2-4DB64F82457E}" type="slidenum">
              <a:rPr lang="en-US" smtClean="0"/>
              <a:t>‹#›</a:t>
            </a:fld>
            <a:endParaRPr lang="en-US"/>
          </a:p>
        </p:txBody>
      </p:sp>
    </p:spTree>
    <p:extLst>
      <p:ext uri="{BB962C8B-B14F-4D97-AF65-F5344CB8AC3E}">
        <p14:creationId xmlns:p14="http://schemas.microsoft.com/office/powerpoint/2010/main" val="266741665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98B41A-B8E0-4D65-9AD5-CAC9AA41014F}"/>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280DCD7B-49F3-41C3-A3E5-03BD9178966A}"/>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07E90928-7051-4176-AF43-FB46B448AF65}"/>
              </a:ext>
            </a:extLst>
          </p:cNvPr>
          <p:cNvSpPr>
            <a:spLocks noGrp="1"/>
          </p:cNvSpPr>
          <p:nvPr>
            <p:ph type="dt" sz="half" idx="10"/>
          </p:nvPr>
        </p:nvSpPr>
        <p:spPr/>
        <p:txBody>
          <a:bodyPr/>
          <a:lstStyle/>
          <a:p>
            <a:fld id="{FD2470B8-96F8-42D0-9FB1-FD414F8B4E30}" type="datetime1">
              <a:rPr lang="en-US" smtClean="0"/>
              <a:t>11/25/2022</a:t>
            </a:fld>
            <a:endParaRPr lang="en-US"/>
          </a:p>
        </p:txBody>
      </p:sp>
      <p:sp>
        <p:nvSpPr>
          <p:cNvPr id="5" name="Footer Placeholder 4">
            <a:extLst>
              <a:ext uri="{FF2B5EF4-FFF2-40B4-BE49-F238E27FC236}">
                <a16:creationId xmlns:a16="http://schemas.microsoft.com/office/drawing/2014/main" id="{09C6C36D-9F2D-4132-AB2A-99D6F38ED60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C3FC725-0F22-43D9-B218-40E06E243499}"/>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288778540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135215-4EEE-4E5B-A968-79EEC7C7812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403A29C-F7DB-4788-8BFD-3796BE902E7C}"/>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2B1FF36-8A8A-49C7-B10C-E9298B9F86C1}"/>
              </a:ext>
            </a:extLst>
          </p:cNvPr>
          <p:cNvSpPr>
            <a:spLocks noGrp="1"/>
          </p:cNvSpPr>
          <p:nvPr>
            <p:ph type="dt" sz="half" idx="10"/>
          </p:nvPr>
        </p:nvSpPr>
        <p:spPr/>
        <p:txBody>
          <a:bodyPr/>
          <a:lstStyle/>
          <a:p>
            <a:fld id="{7848F3F0-BBE0-4656-ADE2-E0CA7BB6F2D1}" type="datetime1">
              <a:rPr lang="en-US" smtClean="0"/>
              <a:t>11/25/2022</a:t>
            </a:fld>
            <a:endParaRPr lang="en-US"/>
          </a:p>
        </p:txBody>
      </p:sp>
      <p:sp>
        <p:nvSpPr>
          <p:cNvPr id="5" name="Footer Placeholder 4">
            <a:extLst>
              <a:ext uri="{FF2B5EF4-FFF2-40B4-BE49-F238E27FC236}">
                <a16:creationId xmlns:a16="http://schemas.microsoft.com/office/drawing/2014/main" id="{E8AE83C5-6936-478A-8D83-F825DE29EA8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BDB84EC-5F9A-4E4C-8B42-FC4F667B91B5}"/>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37800893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04D7F6-D75A-44EA-A35D-0A6458C35444}"/>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686560A9-2DB3-411B-B47C-0D03D5797099}"/>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D983081-7714-467D-8131-EC28D3DB550A}"/>
              </a:ext>
            </a:extLst>
          </p:cNvPr>
          <p:cNvSpPr>
            <a:spLocks noGrp="1"/>
          </p:cNvSpPr>
          <p:nvPr>
            <p:ph type="dt" sz="half" idx="10"/>
          </p:nvPr>
        </p:nvSpPr>
        <p:spPr/>
        <p:txBody>
          <a:bodyPr/>
          <a:lstStyle/>
          <a:p>
            <a:fld id="{2F3ED7EF-0440-4F9E-A644-D13ECD56D55F}" type="datetime1">
              <a:rPr lang="en-US" smtClean="0"/>
              <a:t>11/25/2022</a:t>
            </a:fld>
            <a:endParaRPr lang="en-US"/>
          </a:p>
        </p:txBody>
      </p:sp>
      <p:sp>
        <p:nvSpPr>
          <p:cNvPr id="5" name="Footer Placeholder 4">
            <a:extLst>
              <a:ext uri="{FF2B5EF4-FFF2-40B4-BE49-F238E27FC236}">
                <a16:creationId xmlns:a16="http://schemas.microsoft.com/office/drawing/2014/main" id="{8C76F7C4-14FF-4DDF-8AAB-8F35F22198D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75BBDED-11BF-46B1-929F-41D6C52E5A9D}"/>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398353038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D6A8D6-8773-47F2-B37A-8E0E3DEB91F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46DD80F6-1881-4E46-91CF-00CA3FCDDF7B}"/>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1D360777-F38E-4CA0-AE52-BCAD86D9EDE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3E82D241-6FC2-4676-9A13-420AA9F4CFC2}"/>
              </a:ext>
            </a:extLst>
          </p:cNvPr>
          <p:cNvSpPr>
            <a:spLocks noGrp="1"/>
          </p:cNvSpPr>
          <p:nvPr>
            <p:ph type="dt" sz="half" idx="10"/>
          </p:nvPr>
        </p:nvSpPr>
        <p:spPr/>
        <p:txBody>
          <a:bodyPr/>
          <a:lstStyle/>
          <a:p>
            <a:fld id="{B5AE9FF7-F5C4-4B75-B312-7A2B0AADEC3E}" type="datetime1">
              <a:rPr lang="en-US" smtClean="0"/>
              <a:t>11/25/2022</a:t>
            </a:fld>
            <a:endParaRPr lang="en-US"/>
          </a:p>
        </p:txBody>
      </p:sp>
      <p:sp>
        <p:nvSpPr>
          <p:cNvPr id="6" name="Footer Placeholder 5">
            <a:extLst>
              <a:ext uri="{FF2B5EF4-FFF2-40B4-BE49-F238E27FC236}">
                <a16:creationId xmlns:a16="http://schemas.microsoft.com/office/drawing/2014/main" id="{698356D7-FCE6-410D-A92A-7A8BA8D3555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5A912A7-36BF-4DAA-9399-2C862647D8DD}"/>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18664967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03BF543-A3BD-421F-876C-1939A42B4359}"/>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ED271A23-C041-417C-B519-802BAB593E7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E48CAB0E-1AB2-4697-981E-9CEED76251B5}"/>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205138EE-6D9B-40CE-B2B6-0DD6C0C13CF2}"/>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679275C-1CF9-411C-96FC-5311F90B4220}"/>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21A8D47A-3338-4966-B6BC-8183D68CFBFF}"/>
              </a:ext>
            </a:extLst>
          </p:cNvPr>
          <p:cNvSpPr>
            <a:spLocks noGrp="1"/>
          </p:cNvSpPr>
          <p:nvPr>
            <p:ph type="dt" sz="half" idx="10"/>
          </p:nvPr>
        </p:nvSpPr>
        <p:spPr/>
        <p:txBody>
          <a:bodyPr/>
          <a:lstStyle/>
          <a:p>
            <a:fld id="{0D1B56F3-24BB-45BE-BD1E-E26A863B0966}" type="datetime1">
              <a:rPr lang="en-US" smtClean="0"/>
              <a:t>11/25/2022</a:t>
            </a:fld>
            <a:endParaRPr lang="en-US"/>
          </a:p>
        </p:txBody>
      </p:sp>
      <p:sp>
        <p:nvSpPr>
          <p:cNvPr id="8" name="Footer Placeholder 7">
            <a:extLst>
              <a:ext uri="{FF2B5EF4-FFF2-40B4-BE49-F238E27FC236}">
                <a16:creationId xmlns:a16="http://schemas.microsoft.com/office/drawing/2014/main" id="{8103E1FD-424A-46E2-9E37-ABFAC5799964}"/>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D80C57F2-5518-4AB7-93EC-ECC2866F514E}"/>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20399942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BEAA2E-4234-4746-A9C1-1FB5273A940A}"/>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AC6E4BCC-92FE-44F8-B6CB-0B6F70878837}"/>
              </a:ext>
            </a:extLst>
          </p:cNvPr>
          <p:cNvSpPr>
            <a:spLocks noGrp="1"/>
          </p:cNvSpPr>
          <p:nvPr>
            <p:ph type="dt" sz="half" idx="10"/>
          </p:nvPr>
        </p:nvSpPr>
        <p:spPr/>
        <p:txBody>
          <a:bodyPr/>
          <a:lstStyle/>
          <a:p>
            <a:fld id="{B99138A9-B139-4FBA-BD61-A63595AC75F4}" type="datetime1">
              <a:rPr lang="en-US" smtClean="0"/>
              <a:t>11/25/2022</a:t>
            </a:fld>
            <a:endParaRPr lang="en-US"/>
          </a:p>
        </p:txBody>
      </p:sp>
      <p:sp>
        <p:nvSpPr>
          <p:cNvPr id="4" name="Footer Placeholder 3">
            <a:extLst>
              <a:ext uri="{FF2B5EF4-FFF2-40B4-BE49-F238E27FC236}">
                <a16:creationId xmlns:a16="http://schemas.microsoft.com/office/drawing/2014/main" id="{A56070D3-D412-4D85-AA7D-3B8C3B5585A8}"/>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AB117B22-0243-4B1B-AA4A-C69D3D124EF6}"/>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54564467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F9989D4-ED90-4AF6-8BE4-E14F8E560CC1}"/>
              </a:ext>
            </a:extLst>
          </p:cNvPr>
          <p:cNvSpPr>
            <a:spLocks noGrp="1"/>
          </p:cNvSpPr>
          <p:nvPr>
            <p:ph type="dt" sz="half" idx="10"/>
          </p:nvPr>
        </p:nvSpPr>
        <p:spPr/>
        <p:txBody>
          <a:bodyPr/>
          <a:lstStyle/>
          <a:p>
            <a:fld id="{33219DCA-20B6-4A7F-9287-D29CBE4F4E3E}" type="datetime1">
              <a:rPr lang="en-US" smtClean="0"/>
              <a:t>11/25/2022</a:t>
            </a:fld>
            <a:endParaRPr lang="en-US"/>
          </a:p>
        </p:txBody>
      </p:sp>
      <p:sp>
        <p:nvSpPr>
          <p:cNvPr id="3" name="Footer Placeholder 2">
            <a:extLst>
              <a:ext uri="{FF2B5EF4-FFF2-40B4-BE49-F238E27FC236}">
                <a16:creationId xmlns:a16="http://schemas.microsoft.com/office/drawing/2014/main" id="{F40A95EC-3B27-4D55-A125-91BD6E2B8134}"/>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BDDB516-8449-4C02-B990-64373DB5E667}"/>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25654121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99EFE9-AE5E-4846-8F3F-561341D3EF5A}"/>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96F5DA9F-72BE-453E-9BA1-B1B6EEF9060E}"/>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2DC3E682-CEF3-4B89-941A-29ADEB8BF1E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A35A87F-90AF-4464-A736-52D1CADA2883}"/>
              </a:ext>
            </a:extLst>
          </p:cNvPr>
          <p:cNvSpPr>
            <a:spLocks noGrp="1"/>
          </p:cNvSpPr>
          <p:nvPr>
            <p:ph type="dt" sz="half" idx="10"/>
          </p:nvPr>
        </p:nvSpPr>
        <p:spPr/>
        <p:txBody>
          <a:bodyPr/>
          <a:lstStyle/>
          <a:p>
            <a:fld id="{19E4CC13-3719-4BC0-9941-BCD22F2E39BB}" type="datetime1">
              <a:rPr lang="en-US" smtClean="0"/>
              <a:t>11/25/2022</a:t>
            </a:fld>
            <a:endParaRPr lang="en-US"/>
          </a:p>
        </p:txBody>
      </p:sp>
      <p:sp>
        <p:nvSpPr>
          <p:cNvPr id="6" name="Footer Placeholder 5">
            <a:extLst>
              <a:ext uri="{FF2B5EF4-FFF2-40B4-BE49-F238E27FC236}">
                <a16:creationId xmlns:a16="http://schemas.microsoft.com/office/drawing/2014/main" id="{374EBDCA-0095-4A53-94F3-518715A4FE9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7FE2551-6974-4065-A0C0-CB1CA6E2E14E}"/>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269280365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25C63D-F4C2-42EB-AB85-4385DC8EB3C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5B9BF71D-974F-427F-88EF-05F2879D1154}"/>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ACE09DA1-225C-43B3-B889-B760CD46C91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4F0C8C3-A384-4E63-8E44-19B65F56A139}"/>
              </a:ext>
            </a:extLst>
          </p:cNvPr>
          <p:cNvSpPr>
            <a:spLocks noGrp="1"/>
          </p:cNvSpPr>
          <p:nvPr>
            <p:ph type="dt" sz="half" idx="10"/>
          </p:nvPr>
        </p:nvSpPr>
        <p:spPr/>
        <p:txBody>
          <a:bodyPr/>
          <a:lstStyle/>
          <a:p>
            <a:fld id="{339C473A-74A1-46F3-8D2E-10C923B7E154}" type="datetime1">
              <a:rPr lang="en-US" smtClean="0"/>
              <a:t>11/25/2022</a:t>
            </a:fld>
            <a:endParaRPr lang="en-US"/>
          </a:p>
        </p:txBody>
      </p:sp>
      <p:sp>
        <p:nvSpPr>
          <p:cNvPr id="6" name="Footer Placeholder 5">
            <a:extLst>
              <a:ext uri="{FF2B5EF4-FFF2-40B4-BE49-F238E27FC236}">
                <a16:creationId xmlns:a16="http://schemas.microsoft.com/office/drawing/2014/main" id="{FD4CA027-00E7-494D-8C76-AD52846B3825}"/>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A015811-59EC-4D1D-959F-17DBEBBA4BB0}"/>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217658299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CDCB1E-B8B3-4099-9998-B1DEAD5CDF7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7CC9C89E-B954-4BBD-8FC6-63D9712106C3}"/>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3413943-8E2C-479E-A890-4082F72A6BB9}"/>
              </a:ext>
            </a:extLst>
          </p:cNvPr>
          <p:cNvSpPr>
            <a:spLocks noGrp="1"/>
          </p:cNvSpPr>
          <p:nvPr>
            <p:ph type="dt" sz="half" idx="10"/>
          </p:nvPr>
        </p:nvSpPr>
        <p:spPr/>
        <p:txBody>
          <a:bodyPr/>
          <a:lstStyle/>
          <a:p>
            <a:fld id="{03A4B6EE-3F1C-40A8-BAA7-D8D1D25FA34D}" type="datetime1">
              <a:rPr lang="en-US" smtClean="0"/>
              <a:t>11/25/2022</a:t>
            </a:fld>
            <a:endParaRPr lang="en-US"/>
          </a:p>
        </p:txBody>
      </p:sp>
      <p:sp>
        <p:nvSpPr>
          <p:cNvPr id="5" name="Footer Placeholder 4">
            <a:extLst>
              <a:ext uri="{FF2B5EF4-FFF2-40B4-BE49-F238E27FC236}">
                <a16:creationId xmlns:a16="http://schemas.microsoft.com/office/drawing/2014/main" id="{55B604B0-3DBA-4D52-ADB2-DC5CEF4419B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5661FA0-D26F-4FFC-8850-74922A338940}"/>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414321739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E9F595F7-9D7D-4C85-9C99-BE194AFE6378}"/>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A649E8BE-C4BA-4237-B360-FC4943A31307}"/>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070A49F-B64E-4D0D-BB32-EA3E8F26407C}"/>
              </a:ext>
            </a:extLst>
          </p:cNvPr>
          <p:cNvSpPr>
            <a:spLocks noGrp="1"/>
          </p:cNvSpPr>
          <p:nvPr>
            <p:ph type="dt" sz="half" idx="10"/>
          </p:nvPr>
        </p:nvSpPr>
        <p:spPr/>
        <p:txBody>
          <a:bodyPr/>
          <a:lstStyle/>
          <a:p>
            <a:fld id="{22B49DCD-488C-48E6-B562-9E2144C6FF46}" type="datetime1">
              <a:rPr lang="en-US" smtClean="0"/>
              <a:t>11/25/2022</a:t>
            </a:fld>
            <a:endParaRPr lang="en-US"/>
          </a:p>
        </p:txBody>
      </p:sp>
      <p:sp>
        <p:nvSpPr>
          <p:cNvPr id="5" name="Footer Placeholder 4">
            <a:extLst>
              <a:ext uri="{FF2B5EF4-FFF2-40B4-BE49-F238E27FC236}">
                <a16:creationId xmlns:a16="http://schemas.microsoft.com/office/drawing/2014/main" id="{38FDC6AD-EC63-4D87-9E40-7B7D6340B18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73CB9E5-01A1-4ED1-B801-129D0CB7524C}"/>
              </a:ext>
            </a:extLst>
          </p:cNvPr>
          <p:cNvSpPr>
            <a:spLocks noGrp="1"/>
          </p:cNvSpPr>
          <p:nvPr>
            <p:ph type="sldNum" sz="quarter" idx="12"/>
          </p:nvPr>
        </p:nvSpPr>
        <p:spPr/>
        <p:txBody>
          <a:bodyPr/>
          <a:lstStyle/>
          <a:p>
            <a:fld id="{726DA37A-0C24-43CE-ACA7-57CFE4C03F76}" type="slidenum">
              <a:rPr lang="en-US" smtClean="0"/>
              <a:t>‹#›</a:t>
            </a:fld>
            <a:endParaRPr lang="en-US"/>
          </a:p>
        </p:txBody>
      </p:sp>
    </p:spTree>
    <p:extLst>
      <p:ext uri="{BB962C8B-B14F-4D97-AF65-F5344CB8AC3E}">
        <p14:creationId xmlns:p14="http://schemas.microsoft.com/office/powerpoint/2010/main" val="234472207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19" name="Group 18"/>
          <p:cNvGrpSpPr/>
          <p:nvPr/>
        </p:nvGrpSpPr>
        <p:grpSpPr>
          <a:xfrm>
            <a:off x="546100" y="-4763"/>
            <a:ext cx="5014912" cy="6862763"/>
            <a:chOff x="2928938" y="-4763"/>
            <a:chExt cx="5014912" cy="6862763"/>
          </a:xfrm>
        </p:grpSpPr>
        <p:sp>
          <p:nvSpPr>
            <p:cNvPr id="22" name="Freeform 6"/>
            <p:cNvSpPr/>
            <p:nvPr/>
          </p:nvSpPr>
          <p:spPr bwMode="auto">
            <a:xfrm>
              <a:off x="3367088" y="-4763"/>
              <a:ext cx="1063625" cy="2782888"/>
            </a:xfrm>
            <a:custGeom>
              <a:avLst/>
              <a:gdLst/>
              <a:ahLst/>
              <a:cxnLst/>
              <a:rect l="0" t="0" r="r" b="b"/>
              <a:pathLst>
                <a:path w="670" h="1753">
                  <a:moveTo>
                    <a:pt x="0" y="1696"/>
                  </a:moveTo>
                  <a:lnTo>
                    <a:pt x="225" y="1753"/>
                  </a:lnTo>
                  <a:lnTo>
                    <a:pt x="670" y="0"/>
                  </a:lnTo>
                  <a:lnTo>
                    <a:pt x="430" y="0"/>
                  </a:lnTo>
                  <a:lnTo>
                    <a:pt x="0" y="1696"/>
                  </a:lnTo>
                  <a:close/>
                </a:path>
              </a:pathLst>
            </a:custGeom>
            <a:solidFill>
              <a:schemeClr val="accent1"/>
            </a:solidFill>
            <a:ln>
              <a:noFill/>
            </a:ln>
          </p:spPr>
        </p:sp>
        <p:sp>
          <p:nvSpPr>
            <p:cNvPr id="23" name="Freeform 7"/>
            <p:cNvSpPr/>
            <p:nvPr/>
          </p:nvSpPr>
          <p:spPr bwMode="auto">
            <a:xfrm>
              <a:off x="2928938" y="-4763"/>
              <a:ext cx="1035050" cy="2673350"/>
            </a:xfrm>
            <a:custGeom>
              <a:avLst/>
              <a:gdLst/>
              <a:ahLst/>
              <a:cxnLst/>
              <a:rect l="0" t="0" r="r" b="b"/>
              <a:pathLst>
                <a:path w="652" h="1684">
                  <a:moveTo>
                    <a:pt x="225" y="1684"/>
                  </a:moveTo>
                  <a:lnTo>
                    <a:pt x="652" y="0"/>
                  </a:lnTo>
                  <a:lnTo>
                    <a:pt x="411" y="0"/>
                  </a:lnTo>
                  <a:lnTo>
                    <a:pt x="0" y="1627"/>
                  </a:lnTo>
                  <a:lnTo>
                    <a:pt x="219" y="1681"/>
                  </a:lnTo>
                  <a:lnTo>
                    <a:pt x="225" y="1684"/>
                  </a:lnTo>
                  <a:close/>
                </a:path>
              </a:pathLst>
            </a:custGeom>
            <a:solidFill>
              <a:schemeClr val="tx1">
                <a:lumMod val="65000"/>
                <a:lumOff val="35000"/>
              </a:schemeClr>
            </a:solidFill>
            <a:ln>
              <a:noFill/>
            </a:ln>
          </p:spPr>
        </p:sp>
        <p:sp>
          <p:nvSpPr>
            <p:cNvPr id="24" name="Freeform 9"/>
            <p:cNvSpPr/>
            <p:nvPr/>
          </p:nvSpPr>
          <p:spPr bwMode="auto">
            <a:xfrm>
              <a:off x="2928938" y="2582862"/>
              <a:ext cx="2693987" cy="4275138"/>
            </a:xfrm>
            <a:custGeom>
              <a:avLst/>
              <a:gdLst/>
              <a:ahLst/>
              <a:cxnLst/>
              <a:rect l="0" t="0" r="r" b="b"/>
              <a:pathLst>
                <a:path w="1697" h="2693">
                  <a:moveTo>
                    <a:pt x="0" y="0"/>
                  </a:moveTo>
                  <a:lnTo>
                    <a:pt x="1622" y="2693"/>
                  </a:lnTo>
                  <a:lnTo>
                    <a:pt x="1697" y="2693"/>
                  </a:lnTo>
                  <a:lnTo>
                    <a:pt x="0" y="0"/>
                  </a:lnTo>
                  <a:close/>
                </a:path>
              </a:pathLst>
            </a:custGeom>
            <a:solidFill>
              <a:schemeClr val="tx1">
                <a:lumMod val="85000"/>
                <a:lumOff val="15000"/>
              </a:schemeClr>
            </a:solidFill>
            <a:ln>
              <a:noFill/>
            </a:ln>
          </p:spPr>
        </p:sp>
        <p:sp>
          <p:nvSpPr>
            <p:cNvPr id="25" name="Freeform 10"/>
            <p:cNvSpPr/>
            <p:nvPr/>
          </p:nvSpPr>
          <p:spPr bwMode="auto">
            <a:xfrm>
              <a:off x="3371850" y="2692400"/>
              <a:ext cx="3332162" cy="4165600"/>
            </a:xfrm>
            <a:custGeom>
              <a:avLst/>
              <a:gdLst/>
              <a:ahLst/>
              <a:cxnLst/>
              <a:rect l="0" t="0" r="r" b="b"/>
              <a:pathLst>
                <a:path w="2099" h="2624">
                  <a:moveTo>
                    <a:pt x="2099" y="2624"/>
                  </a:moveTo>
                  <a:lnTo>
                    <a:pt x="0" y="0"/>
                  </a:lnTo>
                  <a:lnTo>
                    <a:pt x="2021" y="2624"/>
                  </a:lnTo>
                  <a:lnTo>
                    <a:pt x="2099" y="2624"/>
                  </a:lnTo>
                  <a:close/>
                </a:path>
              </a:pathLst>
            </a:custGeom>
            <a:solidFill>
              <a:schemeClr val="accent1">
                <a:lumMod val="50000"/>
              </a:schemeClr>
            </a:solidFill>
            <a:ln>
              <a:noFill/>
            </a:ln>
          </p:spPr>
        </p:sp>
        <p:sp>
          <p:nvSpPr>
            <p:cNvPr id="26" name="Freeform 11"/>
            <p:cNvSpPr/>
            <p:nvPr/>
          </p:nvSpPr>
          <p:spPr bwMode="auto">
            <a:xfrm>
              <a:off x="3367088" y="2687637"/>
              <a:ext cx="4576762" cy="4170363"/>
            </a:xfrm>
            <a:custGeom>
              <a:avLst/>
              <a:gdLst/>
              <a:ahLst/>
              <a:cxnLst/>
              <a:rect l="0" t="0" r="r" b="b"/>
              <a:pathLst>
                <a:path w="2883" h="2627">
                  <a:moveTo>
                    <a:pt x="0" y="0"/>
                  </a:moveTo>
                  <a:lnTo>
                    <a:pt x="3" y="3"/>
                  </a:lnTo>
                  <a:lnTo>
                    <a:pt x="2102" y="2627"/>
                  </a:lnTo>
                  <a:lnTo>
                    <a:pt x="2883" y="2627"/>
                  </a:lnTo>
                  <a:lnTo>
                    <a:pt x="225" y="57"/>
                  </a:lnTo>
                  <a:lnTo>
                    <a:pt x="0" y="0"/>
                  </a:lnTo>
                  <a:close/>
                </a:path>
              </a:pathLst>
            </a:custGeom>
            <a:solidFill>
              <a:schemeClr val="accent1">
                <a:lumMod val="75000"/>
              </a:schemeClr>
            </a:solidFill>
            <a:ln>
              <a:noFill/>
            </a:ln>
          </p:spPr>
        </p:sp>
        <p:sp>
          <p:nvSpPr>
            <p:cNvPr id="27" name="Freeform 12"/>
            <p:cNvSpPr/>
            <p:nvPr/>
          </p:nvSpPr>
          <p:spPr bwMode="auto">
            <a:xfrm>
              <a:off x="2928938" y="2578100"/>
              <a:ext cx="3584575" cy="4279900"/>
            </a:xfrm>
            <a:custGeom>
              <a:avLst/>
              <a:gdLst/>
              <a:ahLst/>
              <a:cxnLst/>
              <a:rect l="0" t="0" r="r" b="b"/>
              <a:pathLst>
                <a:path w="2258" h="2696">
                  <a:moveTo>
                    <a:pt x="2258" y="2696"/>
                  </a:moveTo>
                  <a:lnTo>
                    <a:pt x="264" y="111"/>
                  </a:lnTo>
                  <a:lnTo>
                    <a:pt x="228" y="60"/>
                  </a:lnTo>
                  <a:lnTo>
                    <a:pt x="225" y="57"/>
                  </a:lnTo>
                  <a:lnTo>
                    <a:pt x="0" y="0"/>
                  </a:lnTo>
                  <a:lnTo>
                    <a:pt x="0" y="3"/>
                  </a:lnTo>
                  <a:lnTo>
                    <a:pt x="1697" y="2696"/>
                  </a:lnTo>
                  <a:lnTo>
                    <a:pt x="2258" y="2696"/>
                  </a:lnTo>
                  <a:close/>
                </a:path>
              </a:pathLst>
            </a:custGeom>
            <a:solidFill>
              <a:schemeClr val="tx1">
                <a:lumMod val="75000"/>
                <a:lumOff val="25000"/>
              </a:schemeClr>
            </a:solidFill>
            <a:ln>
              <a:noFill/>
            </a:ln>
          </p:spPr>
        </p:sp>
      </p:grpSp>
      <p:sp>
        <p:nvSpPr>
          <p:cNvPr id="2" name="Title 1"/>
          <p:cNvSpPr>
            <a:spLocks noGrp="1"/>
          </p:cNvSpPr>
          <p:nvPr>
            <p:ph type="ctrTitle"/>
          </p:nvPr>
        </p:nvSpPr>
        <p:spPr>
          <a:xfrm>
            <a:off x="2928401" y="1380068"/>
            <a:ext cx="8574622" cy="2616199"/>
          </a:xfrm>
        </p:spPr>
        <p:txBody>
          <a:bodyPr anchor="b">
            <a:normAutofit/>
          </a:bodyPr>
          <a:lstStyle>
            <a:lvl1pPr algn="r">
              <a:defRPr sz="6000">
                <a:effectLst/>
              </a:defRPr>
            </a:lvl1pPr>
          </a:lstStyle>
          <a:p>
            <a:r>
              <a:rPr lang="en-US"/>
              <a:t>Click to edit Master title style</a:t>
            </a:r>
            <a:endParaRPr lang="en-US" dirty="0"/>
          </a:p>
        </p:txBody>
      </p:sp>
      <p:sp>
        <p:nvSpPr>
          <p:cNvPr id="3" name="Subtitle 2"/>
          <p:cNvSpPr>
            <a:spLocks noGrp="1"/>
          </p:cNvSpPr>
          <p:nvPr>
            <p:ph type="subTitle" idx="1"/>
          </p:nvPr>
        </p:nvSpPr>
        <p:spPr>
          <a:xfrm>
            <a:off x="4515377" y="3996267"/>
            <a:ext cx="6987645" cy="1388534"/>
          </a:xfrm>
        </p:spPr>
        <p:txBody>
          <a:bodyPr anchor="t">
            <a:normAutofit/>
          </a:bodyPr>
          <a:lstStyle>
            <a:lvl1pPr marL="0" indent="0" algn="r">
              <a:buNone/>
              <a:defRPr sz="21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2395C5C9-164C-46B3-A87E-7660D39D3106}" type="datetime2">
              <a:rPr lang="en-US" smtClean="0"/>
              <a:t>Friday, November 25, 2022</a:t>
            </a:fld>
            <a:endParaRPr lang="en-US" dirty="0"/>
          </a:p>
        </p:txBody>
      </p:sp>
      <p:sp>
        <p:nvSpPr>
          <p:cNvPr id="5" name="Footer Placeholder 4"/>
          <p:cNvSpPr>
            <a:spLocks noGrp="1"/>
          </p:cNvSpPr>
          <p:nvPr>
            <p:ph type="ftr" sz="quarter" idx="11"/>
          </p:nvPr>
        </p:nvSpPr>
        <p:spPr>
          <a:xfrm>
            <a:off x="5332412" y="5883275"/>
            <a:ext cx="4324044" cy="365125"/>
          </a:xfrm>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59401551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DDCFF8A-AAF8-4A12-8A91-9CA0EAF6CBB9}" type="datetime2">
              <a:rPr lang="en-US" smtClean="0"/>
              <a:t>Friday, November 25, 2022</a:t>
            </a:fld>
            <a:endParaRPr lang="en-US" dirty="0"/>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a:xfrm>
            <a:off x="10951856" y="5867131"/>
            <a:ext cx="551167" cy="365125"/>
          </a:xfrm>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300638821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572279" y="2666999"/>
            <a:ext cx="8930747" cy="2110382"/>
          </a:xfrm>
        </p:spPr>
        <p:txBody>
          <a:bodyPr anchor="b"/>
          <a:lstStyle>
            <a:lvl1pPr algn="r">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2572278" y="4777381"/>
            <a:ext cx="8930748" cy="860400"/>
          </a:xfrm>
        </p:spPr>
        <p:txBody>
          <a:bodyPr anchor="t">
            <a:normAutofit/>
          </a:bodyPr>
          <a:lstStyle>
            <a:lvl1pPr marL="0" indent="0" algn="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ABCC25C3-021A-4B0B-8F70-0C181FE1CF45}" type="datetime2">
              <a:rPr lang="en-US" smtClean="0"/>
              <a:t>Friday, November 25, 2022</a:t>
            </a:fld>
            <a:endParaRPr lang="en-US"/>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146481088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84311" y="685800"/>
            <a:ext cx="10018713" cy="1752599"/>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484312" y="2666999"/>
            <a:ext cx="4895055" cy="3124201"/>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607967" y="2667000"/>
            <a:ext cx="4895056" cy="3124200"/>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0C23D88D-8CEC-4ED9-A53B-5596187D9A16}" type="datetime2">
              <a:rPr lang="en-US" smtClean="0"/>
              <a:t>Friday, November 25, 2022</a:t>
            </a:fld>
            <a:endParaRPr lang="en-US"/>
          </a:p>
        </p:txBody>
      </p:sp>
      <p:sp>
        <p:nvSpPr>
          <p:cNvPr id="6" name="Footer Placeholder 5"/>
          <p:cNvSpPr>
            <a:spLocks noGrp="1"/>
          </p:cNvSpPr>
          <p:nvPr>
            <p:ph type="ftr" sz="quarter" idx="11"/>
          </p:nvPr>
        </p:nvSpPr>
        <p:spPr/>
        <p:txBody>
          <a:bodyPr/>
          <a:lstStyle/>
          <a:p>
            <a:r>
              <a:rPr lang="en-US"/>
              <a:t>Sample Footer Text</a:t>
            </a:r>
          </a:p>
        </p:txBody>
      </p:sp>
      <p:sp>
        <p:nvSpPr>
          <p:cNvPr id="7" name="Slide Number Placeholder 6"/>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427624456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772179" y="2658533"/>
            <a:ext cx="4607188" cy="576262"/>
          </a:xfrm>
        </p:spPr>
        <p:txBody>
          <a:bodyPr anchor="b">
            <a:noAutofit/>
          </a:bodyPr>
          <a:lstStyle>
            <a:lvl1pPr marL="0" indent="0">
              <a:buNone/>
              <a:defRPr sz="2800" b="0">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484311" y="3335337"/>
            <a:ext cx="4895056" cy="2455862"/>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880487" y="2667000"/>
            <a:ext cx="4622537" cy="576262"/>
          </a:xfrm>
        </p:spPr>
        <p:txBody>
          <a:bodyPr anchor="b">
            <a:noAutofit/>
          </a:bodyPr>
          <a:lstStyle>
            <a:lvl1pPr marL="0" indent="0">
              <a:buNone/>
              <a:defRPr sz="2800" b="0">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607967" y="3335337"/>
            <a:ext cx="4895056" cy="2455862"/>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D2CCD382-DFDA-4722-A27A-59C21AD112F2}" type="datetime2">
              <a:rPr lang="en-US" smtClean="0"/>
              <a:t>Friday, November 25, 2022</a:t>
            </a:fld>
            <a:endParaRPr lang="en-US"/>
          </a:p>
        </p:txBody>
      </p:sp>
      <p:sp>
        <p:nvSpPr>
          <p:cNvPr id="8" name="Footer Placeholder 7"/>
          <p:cNvSpPr>
            <a:spLocks noGrp="1"/>
          </p:cNvSpPr>
          <p:nvPr>
            <p:ph type="ftr" sz="quarter" idx="11"/>
          </p:nvPr>
        </p:nvSpPr>
        <p:spPr/>
        <p:txBody>
          <a:bodyPr/>
          <a:lstStyle/>
          <a:p>
            <a:r>
              <a:rPr lang="en-US"/>
              <a:t>Sample Footer Text</a:t>
            </a:r>
          </a:p>
        </p:txBody>
      </p:sp>
      <p:sp>
        <p:nvSpPr>
          <p:cNvPr id="9" name="Slide Number Placeholder 8"/>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396196557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22F2A30D-1C09-413F-AAB1-38F366000715}" type="datetime2">
              <a:rPr lang="en-US" smtClean="0"/>
              <a:t>Friday, November 25, 2022</a:t>
            </a:fld>
            <a:endParaRPr lang="en-US"/>
          </a:p>
        </p:txBody>
      </p:sp>
      <p:sp>
        <p:nvSpPr>
          <p:cNvPr id="4" name="Footer Placeholder 3"/>
          <p:cNvSpPr>
            <a:spLocks noGrp="1"/>
          </p:cNvSpPr>
          <p:nvPr>
            <p:ph type="ftr" sz="quarter" idx="11"/>
          </p:nvPr>
        </p:nvSpPr>
        <p:spPr/>
        <p:txBody>
          <a:bodyPr/>
          <a:lstStyle/>
          <a:p>
            <a:r>
              <a:rPr lang="en-US"/>
              <a:t>Sample Footer Text</a:t>
            </a:r>
          </a:p>
        </p:txBody>
      </p:sp>
      <p:sp>
        <p:nvSpPr>
          <p:cNvPr id="5" name="Slide Number Placeholder 4"/>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362581641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DB82B9C-D65E-4F64-95C3-B10F3B00F0D9}" type="datetime2">
              <a:rPr lang="en-US" smtClean="0"/>
              <a:t>Friday, November 25, 2022</a:t>
            </a:fld>
            <a:endParaRPr lang="en-US"/>
          </a:p>
        </p:txBody>
      </p:sp>
      <p:sp>
        <p:nvSpPr>
          <p:cNvPr id="3" name="Footer Placeholder 2"/>
          <p:cNvSpPr>
            <a:spLocks noGrp="1"/>
          </p:cNvSpPr>
          <p:nvPr>
            <p:ph type="ftr" sz="quarter" idx="11"/>
          </p:nvPr>
        </p:nvSpPr>
        <p:spPr/>
        <p:txBody>
          <a:bodyPr/>
          <a:lstStyle/>
          <a:p>
            <a:r>
              <a:rPr lang="en-US"/>
              <a:t>Sample Footer Text</a:t>
            </a:r>
          </a:p>
        </p:txBody>
      </p:sp>
      <p:sp>
        <p:nvSpPr>
          <p:cNvPr id="4" name="Slide Number Placeholder 3"/>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351978448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84312" y="1600200"/>
            <a:ext cx="3549121"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262033" y="685799"/>
            <a:ext cx="6240990" cy="5105401"/>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484312" y="2971800"/>
            <a:ext cx="3549121" cy="18288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7F5FDCC-6AAC-4A08-B9E0-3793AB5E64C3}" type="datetime2">
              <a:rPr lang="en-US" smtClean="0"/>
              <a:t>Friday, November 25, 2022</a:t>
            </a:fld>
            <a:endParaRPr lang="en-US"/>
          </a:p>
        </p:txBody>
      </p:sp>
      <p:sp>
        <p:nvSpPr>
          <p:cNvPr id="6" name="Footer Placeholder 5"/>
          <p:cNvSpPr>
            <a:spLocks noGrp="1"/>
          </p:cNvSpPr>
          <p:nvPr>
            <p:ph type="ftr" sz="quarter" idx="11"/>
          </p:nvPr>
        </p:nvSpPr>
        <p:spPr/>
        <p:txBody>
          <a:bodyPr/>
          <a:lstStyle/>
          <a:p>
            <a:r>
              <a:rPr lang="en-US"/>
              <a:t>Sample Footer Text</a:t>
            </a:r>
          </a:p>
        </p:txBody>
      </p:sp>
      <p:sp>
        <p:nvSpPr>
          <p:cNvPr id="7" name="Slide Number Placeholder 6"/>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98953234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82724" y="1752599"/>
            <a:ext cx="5426158" cy="1371600"/>
          </a:xfrm>
        </p:spPr>
        <p:txBody>
          <a:bodyPr anchor="b">
            <a:normAutofit/>
          </a:bodyPr>
          <a:lstStyle>
            <a:lvl1pPr algn="ctr">
              <a:defRPr sz="28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594682" y="914400"/>
            <a:ext cx="3280974" cy="4572000"/>
          </a:xfrm>
          <a:prstGeom prst="roundRect">
            <a:avLst>
              <a:gd name="adj" fmla="val 42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482724" y="3124199"/>
            <a:ext cx="5426158" cy="1828800"/>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49FE94D-439C-40F1-900E-BC07940E3988}" type="datetime2">
              <a:rPr lang="en-US" smtClean="0"/>
              <a:t>Friday, November 25, 2022</a:t>
            </a:fld>
            <a:endParaRPr lang="en-US"/>
          </a:p>
        </p:txBody>
      </p:sp>
      <p:sp>
        <p:nvSpPr>
          <p:cNvPr id="6" name="Footer Placeholder 5"/>
          <p:cNvSpPr>
            <a:spLocks noGrp="1"/>
          </p:cNvSpPr>
          <p:nvPr>
            <p:ph type="ftr" sz="quarter" idx="11"/>
          </p:nvPr>
        </p:nvSpPr>
        <p:spPr/>
        <p:txBody>
          <a:bodyPr/>
          <a:lstStyle/>
          <a:p>
            <a:r>
              <a:rPr lang="en-US"/>
              <a:t>Sample Footer Text</a:t>
            </a:r>
          </a:p>
        </p:txBody>
      </p:sp>
      <p:sp>
        <p:nvSpPr>
          <p:cNvPr id="7" name="Slide Number Placeholder 6"/>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20306360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84311" y="4732865"/>
            <a:ext cx="10018711"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2386012" y="932112"/>
            <a:ext cx="8225944" cy="3164976"/>
          </a:xfrm>
          <a:prstGeom prst="roundRect">
            <a:avLst>
              <a:gd name="adj" fmla="val 43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484311" y="5299603"/>
            <a:ext cx="10018711"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8DEA2CF1-0EB2-4673-802D-3371233E4A77}" type="datetime2">
              <a:rPr lang="en-US" smtClean="0"/>
              <a:t>Friday, November 25, 2022</a:t>
            </a:fld>
            <a:endParaRPr lang="en-US" dirty="0"/>
          </a:p>
        </p:txBody>
      </p:sp>
      <p:sp>
        <p:nvSpPr>
          <p:cNvPr id="6" name="Footer Placeholder 5"/>
          <p:cNvSpPr>
            <a:spLocks noGrp="1"/>
          </p:cNvSpPr>
          <p:nvPr>
            <p:ph type="ftr" sz="quarter" idx="11"/>
          </p:nvPr>
        </p:nvSpPr>
        <p:spPr/>
        <p:txBody>
          <a:bodyPr/>
          <a:lstStyle/>
          <a:p>
            <a:pPr algn="l"/>
            <a:r>
              <a:rPr lang="en-US"/>
              <a:t>Sample Footer Text</a:t>
            </a:r>
            <a:endParaRPr lang="en-US" dirty="0"/>
          </a:p>
        </p:txBody>
      </p:sp>
      <p:sp>
        <p:nvSpPr>
          <p:cNvPr id="7" name="Slide Number Placeholder 6"/>
          <p:cNvSpPr>
            <a:spLocks noGrp="1"/>
          </p:cNvSpPr>
          <p:nvPr>
            <p:ph type="sldNum" sz="quarter" idx="12"/>
          </p:nvPr>
        </p:nvSpPr>
        <p:spPr/>
        <p:txBody>
          <a:body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1601095706"/>
      </p:ext>
    </p:extLst>
  </p:cSld>
  <p:clrMapOvr>
    <a:masterClrMapping/>
  </p:clrMapOvr>
  <p:hf sldNum="0" hdr="0" ftr="0" dt="0"/>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484312" y="685800"/>
            <a:ext cx="10018711" cy="3048000"/>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484312" y="4343400"/>
            <a:ext cx="10018713" cy="1447800"/>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DEA2CF1-0EB2-4673-802D-3371233E4A77}" type="datetime2">
              <a:rPr lang="en-US" smtClean="0"/>
              <a:t>Friday, November 25, 2022</a:t>
            </a:fld>
            <a:endParaRPr lang="en-US" dirty="0"/>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522810480"/>
      </p:ext>
    </p:extLst>
  </p:cSld>
  <p:clrMapOvr>
    <a:masterClrMapping/>
  </p:clrMapOvr>
  <p:hf sldNum="0" hdr="0" ftr="0" dt="0"/>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14" name="TextBox 13"/>
          <p:cNvSpPr txBox="1"/>
          <p:nvPr/>
        </p:nvSpPr>
        <p:spPr>
          <a:xfrm>
            <a:off x="1598612" y="863023"/>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5" name="TextBox 14"/>
          <p:cNvSpPr txBox="1"/>
          <p:nvPr/>
        </p:nvSpPr>
        <p:spPr>
          <a:xfrm>
            <a:off x="10893425" y="2819399"/>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2208212" y="685800"/>
            <a:ext cx="8990012" cy="274319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2436811" y="3428999"/>
            <a:ext cx="8532815" cy="381000"/>
          </a:xfrm>
        </p:spPr>
        <p:txBody>
          <a:bodyPr anchor="ctr">
            <a:normAutofit/>
          </a:bodyPr>
          <a:lstStyle>
            <a:lvl1pPr marL="0" indent="0">
              <a:buFontTx/>
              <a:buNone/>
              <a:defRPr sz="18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484311" y="4343400"/>
            <a:ext cx="10018711" cy="1447800"/>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DEA2CF1-0EB2-4673-802D-3371233E4A77}" type="datetime2">
              <a:rPr lang="en-US" smtClean="0"/>
              <a:t>Friday, November 25, 2022</a:t>
            </a:fld>
            <a:endParaRPr lang="en-US" dirty="0"/>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3188548462"/>
      </p:ext>
    </p:extLst>
  </p:cSld>
  <p:clrMapOvr>
    <a:masterClrMapping/>
  </p:clrMapOvr>
  <p:hf sldNum="0" hdr="0" ftr="0" dt="0"/>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484313" y="3308581"/>
            <a:ext cx="10018709" cy="1468800"/>
          </a:xfrm>
        </p:spPr>
        <p:txBody>
          <a:bodyPr anchor="b">
            <a:normAutofit/>
          </a:bodyPr>
          <a:lstStyle>
            <a:lvl1pPr algn="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484312" y="4777381"/>
            <a:ext cx="10018710" cy="860400"/>
          </a:xfrm>
        </p:spPr>
        <p:txBody>
          <a:bodyPr anchor="t">
            <a:normAutofit/>
          </a:bodyPr>
          <a:lstStyle>
            <a:lvl1pPr marL="0" indent="0" algn="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DEA2CF1-0EB2-4673-802D-3371233E4A77}" type="datetime2">
              <a:rPr lang="en-US" smtClean="0"/>
              <a:t>Friday, November 25, 2022</a:t>
            </a:fld>
            <a:endParaRPr lang="en-US" dirty="0"/>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837993285"/>
      </p:ext>
    </p:extLst>
  </p:cSld>
  <p:clrMapOvr>
    <a:masterClrMapping/>
  </p:clrMapOvr>
  <p:hf sldNum="0" hdr="0" ftr="0" dt="0"/>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4" name="TextBox 13"/>
          <p:cNvSpPr txBox="1"/>
          <p:nvPr/>
        </p:nvSpPr>
        <p:spPr>
          <a:xfrm>
            <a:off x="1598612" y="863023"/>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5" name="TextBox 14"/>
          <p:cNvSpPr txBox="1"/>
          <p:nvPr/>
        </p:nvSpPr>
        <p:spPr>
          <a:xfrm>
            <a:off x="10893425" y="2819399"/>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2208212" y="685800"/>
            <a:ext cx="8990012" cy="274319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484313" y="3886200"/>
            <a:ext cx="10018710" cy="889000"/>
          </a:xfrm>
        </p:spPr>
        <p:txBody>
          <a:bodyPr vert="horz" lIns="91440" tIns="45720" rIns="91440" bIns="45720" rtlCol="0" anchor="b">
            <a:normAutofit/>
          </a:bodyPr>
          <a:lstStyle>
            <a:lvl1pPr algn="r">
              <a:buNone/>
              <a:defRPr lang="en-US" sz="24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1484312" y="4775200"/>
            <a:ext cx="10018710" cy="1016000"/>
          </a:xfrm>
        </p:spPr>
        <p:txBody>
          <a:bodyPr anchor="t">
            <a:normAutofit/>
          </a:bodyPr>
          <a:lstStyle>
            <a:lvl1pPr marL="0" indent="0" algn="r">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DEA2CF1-0EB2-4673-802D-3371233E4A77}" type="datetime2">
              <a:rPr lang="en-US" smtClean="0"/>
              <a:t>Friday, November 25, 2022</a:t>
            </a:fld>
            <a:endParaRPr lang="en-US" dirty="0"/>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740641256"/>
      </p:ext>
    </p:extLst>
  </p:cSld>
  <p:clrMapOvr>
    <a:masterClrMapping/>
  </p:clrMapOvr>
  <p:hf sldNum="0" hdr="0" ftr="0" dt="0"/>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484313" y="685800"/>
            <a:ext cx="10018712" cy="2727325"/>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1484312" y="3505200"/>
            <a:ext cx="10018713" cy="838200"/>
          </a:xfrm>
        </p:spPr>
        <p:txBody>
          <a:bodyPr vert="horz" lIns="91440" tIns="45720" rIns="91440" bIns="45720" rtlCol="0" anchor="b">
            <a:normAutofit/>
          </a:bodyPr>
          <a:lstStyle>
            <a:lvl1pPr>
              <a:buNone/>
              <a:defRPr lang="en-US" sz="28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1484311" y="4343400"/>
            <a:ext cx="10018713" cy="14478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DEA2CF1-0EB2-4673-802D-3371233E4A77}" type="datetime2">
              <a:rPr lang="en-US" smtClean="0"/>
              <a:t>Friday, November 25, 2022</a:t>
            </a:fld>
            <a:endParaRPr lang="en-US" dirty="0"/>
          </a:p>
        </p:txBody>
      </p:sp>
      <p:sp>
        <p:nvSpPr>
          <p:cNvPr id="5" name="Footer Placeholder 4"/>
          <p:cNvSpPr>
            <a:spLocks noGrp="1"/>
          </p:cNvSpPr>
          <p:nvPr>
            <p:ph type="ftr" sz="quarter" idx="11"/>
          </p:nvPr>
        </p:nvSpPr>
        <p:spPr/>
        <p:txBody>
          <a:bodyPr/>
          <a:lstStyle/>
          <a:p>
            <a:pPr algn="l"/>
            <a:r>
              <a:rPr lang="en-US"/>
              <a:t>Sample Footer Text</a:t>
            </a:r>
            <a:endParaRPr lang="en-US" dirty="0"/>
          </a:p>
        </p:txBody>
      </p:sp>
      <p:sp>
        <p:nvSpPr>
          <p:cNvPr id="6" name="Slide Number Placeholder 5"/>
          <p:cNvSpPr>
            <a:spLocks noGrp="1"/>
          </p:cNvSpPr>
          <p:nvPr>
            <p:ph type="sldNum" sz="quarter" idx="12"/>
          </p:nvPr>
        </p:nvSpPr>
        <p:spPr/>
        <p:txBody>
          <a:body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2337304742"/>
      </p:ext>
    </p:extLst>
  </p:cSld>
  <p:clrMapOvr>
    <a:masterClrMapping/>
  </p:clrMapOvr>
  <p:hf sldNum="0" hdr="0" ftr="0" dt="0"/>
</p:sldLayout>
</file>

<file path=ppt/slideLayouts/slideLayout2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B75179A-1E2B-41AB-B400-4F1B4022FAEE}" type="datetime2">
              <a:rPr lang="en-US" smtClean="0"/>
              <a:t>Friday, November 25, 2022</a:t>
            </a:fld>
            <a:endParaRPr lang="en-US"/>
          </a:p>
        </p:txBody>
      </p:sp>
      <p:sp>
        <p:nvSpPr>
          <p:cNvPr id="5" name="Footer Placeholder 4"/>
          <p:cNvSpPr>
            <a:spLocks noGrp="1"/>
          </p:cNvSpPr>
          <p:nvPr>
            <p:ph type="ftr" sz="quarter" idx="11"/>
          </p:nvPr>
        </p:nvSpPr>
        <p:spPr/>
        <p:txBody>
          <a:bodyPr/>
          <a:lstStyle/>
          <a:p>
            <a:r>
              <a:rPr lang="en-US"/>
              <a:t>Sample Footer Text</a:t>
            </a:r>
          </a:p>
        </p:txBody>
      </p:sp>
      <p:sp>
        <p:nvSpPr>
          <p:cNvPr id="6" name="Slide Number Placeholder 5"/>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2824095196"/>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732655" y="685800"/>
            <a:ext cx="1770369" cy="51054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484312" y="685800"/>
            <a:ext cx="8019742" cy="510540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5681D0F-6595-4F14-8EF3-954CD87C797B}" type="datetime2">
              <a:rPr lang="en-US" smtClean="0"/>
              <a:t>Friday, November 25, 2022</a:t>
            </a:fld>
            <a:endParaRPr lang="en-US"/>
          </a:p>
        </p:txBody>
      </p:sp>
      <p:sp>
        <p:nvSpPr>
          <p:cNvPr id="5" name="Footer Placeholder 4"/>
          <p:cNvSpPr>
            <a:spLocks noGrp="1"/>
          </p:cNvSpPr>
          <p:nvPr>
            <p:ph type="ftr" sz="quarter" idx="11"/>
          </p:nvPr>
        </p:nvSpPr>
        <p:spPr/>
        <p:txBody>
          <a:bodyPr/>
          <a:lstStyle/>
          <a:p>
            <a:r>
              <a:rPr lang="en-US"/>
              <a:t>Sample Footer Text</a:t>
            </a:r>
          </a:p>
        </p:txBody>
      </p:sp>
      <p:sp>
        <p:nvSpPr>
          <p:cNvPr id="6" name="Slide Number Placeholder 5"/>
          <p:cNvSpPr>
            <a:spLocks noGrp="1"/>
          </p:cNvSpPr>
          <p:nvPr>
            <p:ph type="sldNum" sz="quarter" idx="12"/>
          </p:nvPr>
        </p:nvSpPr>
        <p:spPr/>
        <p:txBody>
          <a:bodyPr/>
          <a:lstStyle/>
          <a:p>
            <a:fld id="{1621B6DD-29C1-4FEA-923F-71EA1347694C}" type="slidenum">
              <a:rPr lang="en-US" smtClean="0"/>
              <a:t>‹#›</a:t>
            </a:fld>
            <a:endParaRPr lang="en-US"/>
          </a:p>
        </p:txBody>
      </p:sp>
    </p:spTree>
    <p:extLst>
      <p:ext uri="{BB962C8B-B14F-4D97-AF65-F5344CB8AC3E}">
        <p14:creationId xmlns:p14="http://schemas.microsoft.com/office/powerpoint/2010/main" val="3831753790"/>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userDrawn="1">
  <p:cSld name="1_Title Slide">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CB7EC7-6610-4C5A-B94A-C0FE1DC1DB12}"/>
              </a:ext>
            </a:extLst>
          </p:cNvPr>
          <p:cNvSpPr>
            <a:spLocks noGrp="1"/>
          </p:cNvSpPr>
          <p:nvPr>
            <p:ph type="dt" sz="half" idx="10"/>
          </p:nvPr>
        </p:nvSpPr>
        <p:spPr/>
        <p:txBody>
          <a:bodyPr/>
          <a:lstStyle/>
          <a:p>
            <a:fld id="{5B0A1F14-DA11-4E43-87F3-BE07CCE51531}" type="datetime1">
              <a:rPr lang="en-US" smtClean="0"/>
              <a:t>11/25/2022</a:t>
            </a:fld>
            <a:endParaRPr lang="en-US"/>
          </a:p>
        </p:txBody>
      </p:sp>
      <p:sp>
        <p:nvSpPr>
          <p:cNvPr id="3" name="Footer Placeholder 2">
            <a:extLst>
              <a:ext uri="{FF2B5EF4-FFF2-40B4-BE49-F238E27FC236}">
                <a16:creationId xmlns:a16="http://schemas.microsoft.com/office/drawing/2014/main" id="{DD86F19C-D440-4F57-9BDC-07395BAFA975}"/>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38DEB811-DCFD-4CC2-A7DD-FDD13157F439}"/>
              </a:ext>
            </a:extLst>
          </p:cNvPr>
          <p:cNvSpPr>
            <a:spLocks noGrp="1"/>
          </p:cNvSpPr>
          <p:nvPr>
            <p:ph type="sldNum" sz="quarter" idx="12"/>
          </p:nvPr>
        </p:nvSpPr>
        <p:spPr/>
        <p:txBody>
          <a:bodyPr/>
          <a:lstStyle/>
          <a:p>
            <a:fld id="{F9C20B1D-C678-4C69-9E65-5611E138EDCC}" type="slidenum">
              <a:rPr lang="en-US" smtClean="0"/>
              <a:t>‹#›</a:t>
            </a:fld>
            <a:endParaRPr lang="en-US"/>
          </a:p>
        </p:txBody>
      </p:sp>
    </p:spTree>
    <p:extLst>
      <p:ext uri="{BB962C8B-B14F-4D97-AF65-F5344CB8AC3E}">
        <p14:creationId xmlns:p14="http://schemas.microsoft.com/office/powerpoint/2010/main" val="142689598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18" Type="http://schemas.openxmlformats.org/officeDocument/2006/relationships/slideLayout" Target="../slideLayouts/slideLayout2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slideLayout" Target="../slideLayouts/slideLayout28.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10" Type="http://schemas.openxmlformats.org/officeDocument/2006/relationships/slideLayout" Target="../slideLayouts/slideLayout21.xml"/><Relationship Id="rId19" Type="http://schemas.openxmlformats.org/officeDocument/2006/relationships/theme" Target="../theme/theme2.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5F7A23B-7F37-4255-B1AA-6F4081D054B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8C939551-9BB0-410A-86D9-5F41F65ED69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747D216-8D82-4854-8FCC-50474F3940E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590DC4E-CFE1-4DE4-BA6A-B2F2775B3CE8}" type="datetime1">
              <a:rPr lang="en-US" smtClean="0"/>
              <a:t>11/25/2022</a:t>
            </a:fld>
            <a:endParaRPr lang="en-US"/>
          </a:p>
        </p:txBody>
      </p:sp>
      <p:sp>
        <p:nvSpPr>
          <p:cNvPr id="5" name="Footer Placeholder 4">
            <a:extLst>
              <a:ext uri="{FF2B5EF4-FFF2-40B4-BE49-F238E27FC236}">
                <a16:creationId xmlns:a16="http://schemas.microsoft.com/office/drawing/2014/main" id="{83ACE85E-C533-43BA-A8ED-7511E82A3DBB}"/>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5704C941-975F-4FB1-8A2A-DB7E54D44D1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26DA37A-0C24-43CE-ACA7-57CFE4C03F76}" type="slidenum">
              <a:rPr lang="en-US" smtClean="0"/>
              <a:t>‹#›</a:t>
            </a:fld>
            <a:endParaRPr lang="en-US"/>
          </a:p>
        </p:txBody>
      </p:sp>
    </p:spTree>
    <p:extLst>
      <p:ext uri="{BB962C8B-B14F-4D97-AF65-F5344CB8AC3E}">
        <p14:creationId xmlns:p14="http://schemas.microsoft.com/office/powerpoint/2010/main" val="3301904758"/>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Lst>
  <p:hf sldNum="0"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grpSp>
        <p:nvGrpSpPr>
          <p:cNvPr id="7" name="Group 6"/>
          <p:cNvGrpSpPr/>
          <p:nvPr/>
        </p:nvGrpSpPr>
        <p:grpSpPr>
          <a:xfrm>
            <a:off x="150812" y="0"/>
            <a:ext cx="2436813" cy="6858001"/>
            <a:chOff x="1320800" y="0"/>
            <a:chExt cx="2436813" cy="6858001"/>
          </a:xfrm>
        </p:grpSpPr>
        <p:sp>
          <p:nvSpPr>
            <p:cNvPr id="8" name="Freeform 6"/>
            <p:cNvSpPr/>
            <p:nvPr/>
          </p:nvSpPr>
          <p:spPr bwMode="auto">
            <a:xfrm>
              <a:off x="1627188" y="0"/>
              <a:ext cx="1122363" cy="5329238"/>
            </a:xfrm>
            <a:custGeom>
              <a:avLst/>
              <a:gdLst/>
              <a:ahLst/>
              <a:cxnLst/>
              <a:rect l="0" t="0" r="r" b="b"/>
              <a:pathLst>
                <a:path w="707" h="3357">
                  <a:moveTo>
                    <a:pt x="0" y="3330"/>
                  </a:moveTo>
                  <a:lnTo>
                    <a:pt x="156" y="3357"/>
                  </a:lnTo>
                  <a:lnTo>
                    <a:pt x="707" y="0"/>
                  </a:lnTo>
                  <a:lnTo>
                    <a:pt x="547" y="0"/>
                  </a:lnTo>
                  <a:lnTo>
                    <a:pt x="0" y="3330"/>
                  </a:lnTo>
                  <a:close/>
                </a:path>
              </a:pathLst>
            </a:custGeom>
            <a:solidFill>
              <a:schemeClr val="accent1"/>
            </a:solidFill>
            <a:ln>
              <a:noFill/>
            </a:ln>
          </p:spPr>
        </p:sp>
        <p:sp>
          <p:nvSpPr>
            <p:cNvPr id="9" name="Freeform 7"/>
            <p:cNvSpPr/>
            <p:nvPr/>
          </p:nvSpPr>
          <p:spPr bwMode="auto">
            <a:xfrm>
              <a:off x="1320800" y="0"/>
              <a:ext cx="1117600" cy="5276850"/>
            </a:xfrm>
            <a:custGeom>
              <a:avLst/>
              <a:gdLst/>
              <a:ahLst/>
              <a:cxnLst/>
              <a:rect l="0" t="0" r="r" b="b"/>
              <a:pathLst>
                <a:path w="704" h="3324">
                  <a:moveTo>
                    <a:pt x="704" y="0"/>
                  </a:moveTo>
                  <a:lnTo>
                    <a:pt x="545" y="0"/>
                  </a:lnTo>
                  <a:lnTo>
                    <a:pt x="0" y="3300"/>
                  </a:lnTo>
                  <a:lnTo>
                    <a:pt x="157" y="3324"/>
                  </a:lnTo>
                  <a:lnTo>
                    <a:pt x="704" y="0"/>
                  </a:lnTo>
                  <a:close/>
                </a:path>
              </a:pathLst>
            </a:custGeom>
            <a:solidFill>
              <a:schemeClr val="tx1">
                <a:lumMod val="65000"/>
                <a:lumOff val="35000"/>
              </a:schemeClr>
            </a:solidFill>
            <a:ln>
              <a:noFill/>
            </a:ln>
          </p:spPr>
        </p:sp>
        <p:sp>
          <p:nvSpPr>
            <p:cNvPr id="10" name="Freeform 8"/>
            <p:cNvSpPr/>
            <p:nvPr/>
          </p:nvSpPr>
          <p:spPr bwMode="auto">
            <a:xfrm>
              <a:off x="1320800" y="5238750"/>
              <a:ext cx="1228725" cy="1619250"/>
            </a:xfrm>
            <a:custGeom>
              <a:avLst/>
              <a:gdLst/>
              <a:ahLst/>
              <a:cxnLst/>
              <a:rect l="0" t="0" r="r" b="b"/>
              <a:pathLst>
                <a:path w="774" h="1020">
                  <a:moveTo>
                    <a:pt x="0" y="0"/>
                  </a:moveTo>
                  <a:lnTo>
                    <a:pt x="740" y="1020"/>
                  </a:lnTo>
                  <a:lnTo>
                    <a:pt x="774" y="1020"/>
                  </a:lnTo>
                  <a:lnTo>
                    <a:pt x="0" y="0"/>
                  </a:lnTo>
                  <a:close/>
                </a:path>
              </a:pathLst>
            </a:custGeom>
            <a:solidFill>
              <a:schemeClr val="tx1">
                <a:lumMod val="85000"/>
                <a:lumOff val="15000"/>
              </a:schemeClr>
            </a:solidFill>
            <a:ln>
              <a:noFill/>
            </a:ln>
          </p:spPr>
        </p:sp>
        <p:sp>
          <p:nvSpPr>
            <p:cNvPr id="11" name="Freeform 9"/>
            <p:cNvSpPr/>
            <p:nvPr/>
          </p:nvSpPr>
          <p:spPr bwMode="auto">
            <a:xfrm>
              <a:off x="1627188" y="5291138"/>
              <a:ext cx="1495425" cy="1566863"/>
            </a:xfrm>
            <a:custGeom>
              <a:avLst/>
              <a:gdLst/>
              <a:ahLst/>
              <a:cxnLst/>
              <a:rect l="0" t="0" r="r" b="b"/>
              <a:pathLst>
                <a:path w="942" h="987">
                  <a:moveTo>
                    <a:pt x="0" y="0"/>
                  </a:moveTo>
                  <a:lnTo>
                    <a:pt x="909" y="987"/>
                  </a:lnTo>
                  <a:lnTo>
                    <a:pt x="942" y="987"/>
                  </a:lnTo>
                  <a:lnTo>
                    <a:pt x="0" y="0"/>
                  </a:lnTo>
                  <a:close/>
                </a:path>
              </a:pathLst>
            </a:custGeom>
            <a:solidFill>
              <a:schemeClr val="accent1">
                <a:lumMod val="50000"/>
              </a:schemeClr>
            </a:solidFill>
            <a:ln>
              <a:noFill/>
            </a:ln>
          </p:spPr>
        </p:sp>
        <p:sp>
          <p:nvSpPr>
            <p:cNvPr id="12" name="Freeform 10"/>
            <p:cNvSpPr/>
            <p:nvPr/>
          </p:nvSpPr>
          <p:spPr bwMode="auto">
            <a:xfrm>
              <a:off x="1627188" y="5286375"/>
              <a:ext cx="2130425" cy="1571625"/>
            </a:xfrm>
            <a:custGeom>
              <a:avLst/>
              <a:gdLst/>
              <a:ahLst/>
              <a:cxnLst/>
              <a:rect l="0" t="0" r="r" b="b"/>
              <a:pathLst>
                <a:path w="1342" h="990">
                  <a:moveTo>
                    <a:pt x="0" y="3"/>
                  </a:moveTo>
                  <a:lnTo>
                    <a:pt x="942" y="990"/>
                  </a:lnTo>
                  <a:lnTo>
                    <a:pt x="1342" y="990"/>
                  </a:lnTo>
                  <a:lnTo>
                    <a:pt x="156" y="27"/>
                  </a:lnTo>
                  <a:lnTo>
                    <a:pt x="0" y="0"/>
                  </a:lnTo>
                  <a:lnTo>
                    <a:pt x="0" y="3"/>
                  </a:lnTo>
                  <a:close/>
                </a:path>
              </a:pathLst>
            </a:custGeom>
            <a:solidFill>
              <a:schemeClr val="accent1">
                <a:lumMod val="75000"/>
              </a:schemeClr>
            </a:solidFill>
            <a:ln>
              <a:noFill/>
            </a:ln>
          </p:spPr>
        </p:sp>
        <p:sp>
          <p:nvSpPr>
            <p:cNvPr id="13" name="Freeform 11"/>
            <p:cNvSpPr/>
            <p:nvPr/>
          </p:nvSpPr>
          <p:spPr bwMode="auto">
            <a:xfrm>
              <a:off x="1320800" y="5238750"/>
              <a:ext cx="1695450" cy="1619250"/>
            </a:xfrm>
            <a:custGeom>
              <a:avLst/>
              <a:gdLst/>
              <a:ahLst/>
              <a:cxnLst/>
              <a:rect l="0" t="0" r="r" b="b"/>
              <a:pathLst>
                <a:path w="1068" h="1020">
                  <a:moveTo>
                    <a:pt x="1068" y="1020"/>
                  </a:moveTo>
                  <a:lnTo>
                    <a:pt x="184" y="60"/>
                  </a:lnTo>
                  <a:lnTo>
                    <a:pt x="154" y="27"/>
                  </a:lnTo>
                  <a:lnTo>
                    <a:pt x="157" y="27"/>
                  </a:lnTo>
                  <a:lnTo>
                    <a:pt x="157" y="24"/>
                  </a:lnTo>
                  <a:lnTo>
                    <a:pt x="154" y="24"/>
                  </a:lnTo>
                  <a:lnTo>
                    <a:pt x="0" y="0"/>
                  </a:lnTo>
                  <a:lnTo>
                    <a:pt x="0" y="0"/>
                  </a:lnTo>
                  <a:lnTo>
                    <a:pt x="774" y="1020"/>
                  </a:lnTo>
                  <a:lnTo>
                    <a:pt x="1068" y="1020"/>
                  </a:lnTo>
                  <a:close/>
                </a:path>
              </a:pathLst>
            </a:custGeom>
            <a:solidFill>
              <a:schemeClr val="tx1">
                <a:lumMod val="75000"/>
                <a:lumOff val="25000"/>
              </a:schemeClr>
            </a:solidFill>
            <a:ln>
              <a:noFill/>
            </a:ln>
          </p:spPr>
        </p:sp>
      </p:grpSp>
      <p:sp>
        <p:nvSpPr>
          <p:cNvPr id="2" name="Title Placeholder 1"/>
          <p:cNvSpPr>
            <a:spLocks noGrp="1"/>
          </p:cNvSpPr>
          <p:nvPr>
            <p:ph type="title"/>
          </p:nvPr>
        </p:nvSpPr>
        <p:spPr>
          <a:xfrm>
            <a:off x="1484311" y="685800"/>
            <a:ext cx="10018713" cy="1752599"/>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484310" y="2666999"/>
            <a:ext cx="10018713" cy="3124201"/>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9732656" y="5883275"/>
            <a:ext cx="1143000" cy="3651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8DEA2CF1-0EB2-4673-802D-3371233E4A77}" type="datetime2">
              <a:rPr lang="en-US" smtClean="0"/>
              <a:t>Friday, November 25, 2022</a:t>
            </a:fld>
            <a:endParaRPr lang="en-US" dirty="0"/>
          </a:p>
        </p:txBody>
      </p:sp>
      <p:sp>
        <p:nvSpPr>
          <p:cNvPr id="5" name="Footer Placeholder 4"/>
          <p:cNvSpPr>
            <a:spLocks noGrp="1"/>
          </p:cNvSpPr>
          <p:nvPr>
            <p:ph type="ftr" sz="quarter" idx="3"/>
          </p:nvPr>
        </p:nvSpPr>
        <p:spPr>
          <a:xfrm>
            <a:off x="2572279" y="5883275"/>
            <a:ext cx="7084177" cy="365125"/>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pPr algn="l"/>
            <a:r>
              <a:rPr lang="en-US"/>
              <a:t>Sample Footer Text</a:t>
            </a:r>
            <a:endParaRPr lang="en-US" dirty="0"/>
          </a:p>
        </p:txBody>
      </p:sp>
      <p:sp>
        <p:nvSpPr>
          <p:cNvPr id="6" name="Slide Number Placeholder 5"/>
          <p:cNvSpPr>
            <a:spLocks noGrp="1"/>
          </p:cNvSpPr>
          <p:nvPr>
            <p:ph type="sldNum" sz="quarter" idx="4"/>
          </p:nvPr>
        </p:nvSpPr>
        <p:spPr>
          <a:xfrm>
            <a:off x="10951856" y="5883275"/>
            <a:ext cx="551167" cy="3651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1621B6DD-29C1-4FEA-923F-71EA1347694C}" type="slidenum">
              <a:rPr lang="en-US" smtClean="0"/>
              <a:pPr/>
              <a:t>‹#›</a:t>
            </a:fld>
            <a:endParaRPr lang="en-US" dirty="0"/>
          </a:p>
        </p:txBody>
      </p:sp>
    </p:spTree>
    <p:extLst>
      <p:ext uri="{BB962C8B-B14F-4D97-AF65-F5344CB8AC3E}">
        <p14:creationId xmlns:p14="http://schemas.microsoft.com/office/powerpoint/2010/main" val="2950002977"/>
      </p:ext>
    </p:extLst>
  </p:cSld>
  <p:clrMap bg1="lt1" tx1="dk1" bg2="lt2" tx2="dk2" accent1="accent1" accent2="accent2" accent3="accent3" accent4="accent4" accent5="accent5" accent6="accent6" hlink="hlink" folHlink="folHlink"/>
  <p:sldLayoutIdLst>
    <p:sldLayoutId id="2147483775" r:id="rId1"/>
    <p:sldLayoutId id="2147483776" r:id="rId2"/>
    <p:sldLayoutId id="2147483777" r:id="rId3"/>
    <p:sldLayoutId id="2147483778" r:id="rId4"/>
    <p:sldLayoutId id="2147483779" r:id="rId5"/>
    <p:sldLayoutId id="2147483780" r:id="rId6"/>
    <p:sldLayoutId id="2147483781" r:id="rId7"/>
    <p:sldLayoutId id="2147483782" r:id="rId8"/>
    <p:sldLayoutId id="2147483783" r:id="rId9"/>
    <p:sldLayoutId id="2147483784" r:id="rId10"/>
    <p:sldLayoutId id="2147483785" r:id="rId11"/>
    <p:sldLayoutId id="2147483786" r:id="rId12"/>
    <p:sldLayoutId id="2147483787" r:id="rId13"/>
    <p:sldLayoutId id="2147483788" r:id="rId14"/>
    <p:sldLayoutId id="2147483789" r:id="rId15"/>
    <p:sldLayoutId id="2147483790" r:id="rId16"/>
    <p:sldLayoutId id="2147483791" r:id="rId17"/>
    <p:sldLayoutId id="2147483792" r:id="rId18"/>
  </p:sldLayoutIdLst>
  <p:hf sldNum="0" hdr="0" ftr="0" dt="0"/>
  <p:txStyles>
    <p:titleStyle>
      <a:lvl1pPr algn="ctr" defTabSz="457200" rtl="0" eaLnBrk="1" latinLnBrk="0" hangingPunct="1">
        <a:spcBef>
          <a:spcPct val="0"/>
        </a:spcBef>
        <a:buNone/>
        <a:defRPr sz="4000" kern="1200" cap="none">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lumMod val="75000"/>
          </a:schemeClr>
        </a:buClr>
        <a:buSzPct val="145000"/>
        <a:buFont typeface="Arial"/>
        <a:buChar char="•"/>
        <a:defRPr sz="2400" kern="1200" cap="none">
          <a:solidFill>
            <a:schemeClr val="tx1"/>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lumMod val="75000"/>
          </a:schemeClr>
        </a:buClr>
        <a:buSzPct val="145000"/>
        <a:buFont typeface="Arial"/>
        <a:buChar char="•"/>
        <a:defRPr sz="2000" kern="1200" cap="none">
          <a:solidFill>
            <a:schemeClr val="tx1"/>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lumMod val="75000"/>
          </a:schemeClr>
        </a:buClr>
        <a:buSzPct val="145000"/>
        <a:buFont typeface="Arial"/>
        <a:buChar char="•"/>
        <a:defRPr sz="1800" kern="1200" cap="none">
          <a:solidFill>
            <a:schemeClr val="tx1"/>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lumMod val="75000"/>
          </a:schemeClr>
        </a:buClr>
        <a:buSzPct val="145000"/>
        <a:buFont typeface="Arial"/>
        <a:buChar char="•"/>
        <a:defRPr sz="1600" kern="1200" cap="none">
          <a:solidFill>
            <a:schemeClr val="tx1"/>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9.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Layout" Target="../slideLayouts/slideLayout29.xml"/><Relationship Id="rId5" Type="http://schemas.microsoft.com/office/2007/relationships/hdphoto" Target="../media/hdphoto1.wdp"/><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9.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9.xml"/></Relationships>
</file>

<file path=ppt/slides/_rels/slide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9.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9.xml"/></Relationships>
</file>

<file path=ppt/slides/_rels/slide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jpeg"/><Relationship Id="rId1" Type="http://schemas.openxmlformats.org/officeDocument/2006/relationships/slideLayout" Target="../slideLayouts/slideLayout29.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33385B"/>
        </a:solidFill>
        <a:effectLst/>
      </p:bgPr>
    </p:bg>
    <p:spTree>
      <p:nvGrpSpPr>
        <p:cNvPr id="1" name=""/>
        <p:cNvGrpSpPr/>
        <p:nvPr/>
      </p:nvGrpSpPr>
      <p:grpSpPr>
        <a:xfrm>
          <a:off x="0" y="0"/>
          <a:ext cx="0" cy="0"/>
          <a:chOff x="0" y="0"/>
          <a:chExt cx="0" cy="0"/>
        </a:xfrm>
      </p:grpSpPr>
      <p:sp>
        <p:nvSpPr>
          <p:cNvPr id="15" name="Rectangle 14">
            <a:extLst>
              <a:ext uri="{FF2B5EF4-FFF2-40B4-BE49-F238E27FC236}">
                <a16:creationId xmlns:a16="http://schemas.microsoft.com/office/drawing/2014/main" id="{935F695A-1892-2FEF-BA09-B837577F0E31}"/>
              </a:ext>
            </a:extLst>
          </p:cNvPr>
          <p:cNvSpPr>
            <a:spLocks noGrp="1" noRot="1" noMove="1" noResize="1" noEditPoints="1" noAdjustHandles="1" noChangeArrowheads="1" noChangeShapeType="1"/>
          </p:cNvSpPr>
          <p:nvPr/>
        </p:nvSpPr>
        <p:spPr>
          <a:xfrm>
            <a:off x="0" y="0"/>
            <a:ext cx="2410691" cy="2671948"/>
          </a:xfrm>
          <a:prstGeom prst="rect">
            <a:avLst/>
          </a:prstGeom>
          <a:solidFill>
            <a:srgbClr val="3338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extBox 3">
            <a:extLst>
              <a:ext uri="{FF2B5EF4-FFF2-40B4-BE49-F238E27FC236}">
                <a16:creationId xmlns:a16="http://schemas.microsoft.com/office/drawing/2014/main" id="{C4B176C3-2E05-A144-C831-50E93E28DE01}"/>
              </a:ext>
            </a:extLst>
          </p:cNvPr>
          <p:cNvSpPr txBox="1"/>
          <p:nvPr/>
        </p:nvSpPr>
        <p:spPr>
          <a:xfrm>
            <a:off x="1" y="129209"/>
            <a:ext cx="12085982" cy="2325756"/>
          </a:xfrm>
          <a:prstGeom prst="rect">
            <a:avLst/>
          </a:prstGeom>
        </p:spPr>
        <p:txBody>
          <a:bodyPr vert="horz" wrap="square" lIns="0" tIns="0" rIns="0" bIns="0" rtlCol="0" anchor="t" anchorCtr="0">
            <a:normAutofit fontScale="92500" lnSpcReduction="10000"/>
          </a:bodyPr>
          <a:lstStyle/>
          <a:p>
            <a:pPr algn="ctr">
              <a:lnSpc>
                <a:spcPct val="90000"/>
              </a:lnSpc>
              <a:spcBef>
                <a:spcPct val="0"/>
              </a:spcBef>
              <a:spcAft>
                <a:spcPts val="600"/>
              </a:spcAft>
            </a:pPr>
            <a:r>
              <a:rPr lang="en-US" sz="5400" b="1">
                <a:solidFill>
                  <a:schemeClr val="bg1"/>
                </a:solidFill>
                <a:latin typeface="iCiel Mijas" panose="02000506000000020004" pitchFamily="50" charset="0"/>
                <a:ea typeface="+mj-ea"/>
                <a:cs typeface="+mj-cs"/>
              </a:rPr>
              <a:t>CHỦ ĐỀ </a:t>
            </a:r>
            <a:r>
              <a:rPr lang="en-US" sz="7800" b="1">
                <a:solidFill>
                  <a:srgbClr val="FFC000"/>
                </a:solidFill>
                <a:latin typeface="iCiel Mijas" panose="02000506000000020004" pitchFamily="50" charset="0"/>
                <a:ea typeface="+mj-ea"/>
                <a:cs typeface="+mj-cs"/>
              </a:rPr>
              <a:t>D</a:t>
            </a:r>
            <a:endParaRPr lang="en-US" sz="5400" b="1">
              <a:solidFill>
                <a:srgbClr val="FFC000"/>
              </a:solidFill>
              <a:latin typeface="iCiel Mijas" panose="02000506000000020004" pitchFamily="50" charset="0"/>
              <a:ea typeface="+mj-ea"/>
              <a:cs typeface="+mj-cs"/>
            </a:endParaRPr>
          </a:p>
          <a:p>
            <a:pPr algn="ctr">
              <a:lnSpc>
                <a:spcPct val="90000"/>
              </a:lnSpc>
              <a:spcBef>
                <a:spcPct val="0"/>
              </a:spcBef>
              <a:spcAft>
                <a:spcPts val="600"/>
              </a:spcAft>
            </a:pPr>
            <a:r>
              <a:rPr lang="vi-VN" sz="5400" b="1">
                <a:solidFill>
                  <a:schemeClr val="bg1"/>
                </a:solidFill>
                <a:latin typeface="iCiel Mijas" panose="02000506000000020004" pitchFamily="50" charset="0"/>
                <a:ea typeface="+mj-ea"/>
                <a:cs typeface="+mj-cs"/>
              </a:rPr>
              <a:t>ĐẠO ĐỨC, PHÁP LUẬT VÀ VĂN HÓA </a:t>
            </a:r>
          </a:p>
          <a:p>
            <a:pPr algn="ctr">
              <a:lnSpc>
                <a:spcPct val="90000"/>
              </a:lnSpc>
              <a:spcBef>
                <a:spcPct val="0"/>
              </a:spcBef>
              <a:spcAft>
                <a:spcPts val="600"/>
              </a:spcAft>
            </a:pPr>
            <a:r>
              <a:rPr lang="vi-VN" sz="5400" b="1">
                <a:solidFill>
                  <a:schemeClr val="bg1"/>
                </a:solidFill>
                <a:latin typeface="iCiel Mijas" panose="02000506000000020004" pitchFamily="50" charset="0"/>
                <a:ea typeface="+mj-ea"/>
                <a:cs typeface="+mj-cs"/>
              </a:rPr>
              <a:t>TRONG MÔI TRƯỜNG SỐ</a:t>
            </a:r>
          </a:p>
        </p:txBody>
      </p:sp>
      <p:pic>
        <p:nvPicPr>
          <p:cNvPr id="2" name="Picture 1">
            <a:extLst>
              <a:ext uri="{FF2B5EF4-FFF2-40B4-BE49-F238E27FC236}">
                <a16:creationId xmlns:a16="http://schemas.microsoft.com/office/drawing/2014/main" id="{000425BC-F922-4BDD-D4C3-26F6E494C9C3}"/>
              </a:ext>
            </a:extLst>
          </p:cNvPr>
          <p:cNvPicPr>
            <a:picLocks noChangeAspect="1"/>
          </p:cNvPicPr>
          <p:nvPr/>
        </p:nvPicPr>
        <p:blipFill rotWithShape="1">
          <a:blip r:embed="rId2"/>
          <a:srcRect t="32677" b="8660"/>
          <a:stretch/>
        </p:blipFill>
        <p:spPr>
          <a:xfrm>
            <a:off x="20" y="2568531"/>
            <a:ext cx="12191980" cy="4273465"/>
          </a:xfrm>
          <a:custGeom>
            <a:avLst/>
            <a:gdLst/>
            <a:ahLst/>
            <a:cxnLst/>
            <a:rect l="l" t="t" r="r" b="b"/>
            <a:pathLst>
              <a:path w="12192000" h="4273465">
                <a:moveTo>
                  <a:pt x="5674827" y="107"/>
                </a:moveTo>
                <a:cubicBezTo>
                  <a:pt x="6770307" y="-2269"/>
                  <a:pt x="8062055" y="35744"/>
                  <a:pt x="8986322" y="35744"/>
                </a:cubicBezTo>
                <a:cubicBezTo>
                  <a:pt x="10233527" y="52639"/>
                  <a:pt x="11168930" y="69533"/>
                  <a:pt x="12015248" y="52639"/>
                </a:cubicBezTo>
                <a:lnTo>
                  <a:pt x="12192000" y="60460"/>
                </a:lnTo>
                <a:lnTo>
                  <a:pt x="12192000" y="4273465"/>
                </a:lnTo>
                <a:lnTo>
                  <a:pt x="0" y="4273465"/>
                </a:lnTo>
                <a:lnTo>
                  <a:pt x="0" y="65877"/>
                </a:lnTo>
                <a:lnTo>
                  <a:pt x="107413" y="52639"/>
                </a:lnTo>
                <a:cubicBezTo>
                  <a:pt x="716168" y="1955"/>
                  <a:pt x="1725810" y="137111"/>
                  <a:pt x="4665650" y="18850"/>
                </a:cubicBezTo>
                <a:cubicBezTo>
                  <a:pt x="4966315" y="6179"/>
                  <a:pt x="5309667" y="899"/>
                  <a:pt x="5674827" y="107"/>
                </a:cubicBezTo>
                <a:close/>
              </a:path>
            </a:pathLst>
          </a:custGeom>
        </p:spPr>
      </p:pic>
      <p:sp>
        <p:nvSpPr>
          <p:cNvPr id="8" name="TextBox 7">
            <a:extLst>
              <a:ext uri="{FF2B5EF4-FFF2-40B4-BE49-F238E27FC236}">
                <a16:creationId xmlns:a16="http://schemas.microsoft.com/office/drawing/2014/main" id="{518610D6-32D5-A21A-CCB3-6E2AC0591763}"/>
              </a:ext>
            </a:extLst>
          </p:cNvPr>
          <p:cNvSpPr txBox="1"/>
          <p:nvPr/>
        </p:nvSpPr>
        <p:spPr>
          <a:xfrm>
            <a:off x="563849" y="3429000"/>
            <a:ext cx="10958286" cy="2074414"/>
          </a:xfrm>
          <a:prstGeom prst="rect">
            <a:avLst/>
          </a:prstGeom>
          <a:noFill/>
        </p:spPr>
        <p:txBody>
          <a:bodyPr wrap="square">
            <a:spAutoFit/>
          </a:bodyPr>
          <a:lstStyle/>
          <a:p>
            <a:pPr algn="ctr">
              <a:lnSpc>
                <a:spcPct val="110000"/>
              </a:lnSpc>
              <a:spcBef>
                <a:spcPts val="600"/>
              </a:spcBef>
              <a:spcAft>
                <a:spcPts val="600"/>
              </a:spcAft>
              <a:buClr>
                <a:schemeClr val="accent4"/>
              </a:buClr>
            </a:pPr>
            <a:r>
              <a:rPr lang="en-US" sz="5400" b="1" spc="20">
                <a:solidFill>
                  <a:srgbClr val="C00000"/>
                </a:solidFill>
                <a:latin typeface="iCiel Mijas" panose="02000506000000020004" pitchFamily="50" charset="0"/>
              </a:rPr>
              <a:t>BÀI 2</a:t>
            </a:r>
          </a:p>
          <a:p>
            <a:pPr algn="ctr">
              <a:lnSpc>
                <a:spcPct val="110000"/>
              </a:lnSpc>
              <a:spcBef>
                <a:spcPts val="600"/>
              </a:spcBef>
              <a:spcAft>
                <a:spcPts val="600"/>
              </a:spcAft>
              <a:buClr>
                <a:schemeClr val="accent4"/>
              </a:buClr>
            </a:pPr>
            <a:r>
              <a:rPr lang="en-US" sz="5400" b="1" spc="20">
                <a:solidFill>
                  <a:srgbClr val="C00000"/>
                </a:solidFill>
                <a:latin typeface="iCiel Mijas" panose="02000506000000020004" pitchFamily="50" charset="0"/>
              </a:rPr>
              <a:t>ỨNG XỬ TRÁNH RỦI RO TRÊN MẠNG</a:t>
            </a:r>
          </a:p>
        </p:txBody>
      </p:sp>
    </p:spTree>
    <p:extLst>
      <p:ext uri="{BB962C8B-B14F-4D97-AF65-F5344CB8AC3E}">
        <p14:creationId xmlns:p14="http://schemas.microsoft.com/office/powerpoint/2010/main" val="29583146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a:extLst>
              <a:ext uri="{FF2B5EF4-FFF2-40B4-BE49-F238E27FC236}">
                <a16:creationId xmlns:a16="http://schemas.microsoft.com/office/drawing/2014/main" id="{399508F9-059D-895F-7C35-115D531C0EB5}"/>
              </a:ext>
            </a:extLst>
          </p:cNvPr>
          <p:cNvSpPr/>
          <p:nvPr/>
        </p:nvSpPr>
        <p:spPr>
          <a:xfrm>
            <a:off x="941024" y="807005"/>
            <a:ext cx="8206585" cy="4767263"/>
          </a:xfrm>
          <a:prstGeom prst="roundRect">
            <a:avLst/>
          </a:prstGeom>
        </p:spPr>
        <p:style>
          <a:lnRef idx="2">
            <a:schemeClr val="accent1"/>
          </a:lnRef>
          <a:fillRef idx="1">
            <a:schemeClr val="lt1"/>
          </a:fillRef>
          <a:effectRef idx="0">
            <a:schemeClr val="accent1"/>
          </a:effectRef>
          <a:fontRef idx="minor">
            <a:schemeClr val="dk1"/>
          </a:fontRef>
        </p:style>
        <p:txBody>
          <a:bodyPr wrap="square">
            <a:spAutoFit/>
          </a:bodyPr>
          <a:lstStyle/>
          <a:p>
            <a:pPr algn="just">
              <a:spcBef>
                <a:spcPts val="600"/>
              </a:spcBef>
              <a:spcAft>
                <a:spcPts val="600"/>
              </a:spcAft>
            </a:pP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Lời khuyên 1. </a:t>
            </a:r>
            <a:r>
              <a:rPr lang="en-US" sz="2800" b="1" i="1">
                <a:latin typeface="Open Sans" panose="020B0606030504020204" pitchFamily="34" charset="0"/>
                <a:ea typeface="Open Sans" panose="020B0606030504020204" pitchFamily="34" charset="0"/>
                <a:cs typeface="Open Sans" panose="020B0606030504020204" pitchFamily="34" charset="0"/>
              </a:rPr>
              <a:t>Cảnh giác với kẻ dụ dỗ, bắt nạt</a:t>
            </a:r>
          </a:p>
          <a:p>
            <a:pPr marL="457200" indent="-457200" algn="just">
              <a:spcBef>
                <a:spcPts val="600"/>
              </a:spcBef>
              <a:spcAft>
                <a:spcPts val="600"/>
              </a:spcAft>
              <a:buFontTx/>
              <a:buChar char="-"/>
            </a:pPr>
            <a:r>
              <a:rPr lang="vi-VN" sz="2800">
                <a:latin typeface="Open Sans" panose="020B0606030504020204" pitchFamily="34" charset="0"/>
                <a:ea typeface="Open Sans" panose="020B0606030504020204" pitchFamily="34" charset="0"/>
                <a:cs typeface="Open Sans" panose="020B0606030504020204" pitchFamily="34" charset="0"/>
              </a:rPr>
              <a:t>Nhiều người nghiện game đến mức suy kiệt sức khỏe.</a:t>
            </a:r>
            <a:endParaRPr lang="en-US" sz="2800">
              <a:latin typeface="Open Sans" panose="020B0606030504020204" pitchFamily="34" charset="0"/>
              <a:ea typeface="Open Sans" panose="020B0606030504020204" pitchFamily="34" charset="0"/>
              <a:cs typeface="Open Sans" panose="020B0606030504020204" pitchFamily="34" charset="0"/>
            </a:endParaRPr>
          </a:p>
          <a:p>
            <a:pPr marL="457200" indent="-457200" algn="just">
              <a:spcBef>
                <a:spcPts val="600"/>
              </a:spcBef>
              <a:spcAft>
                <a:spcPts val="600"/>
              </a:spcAft>
              <a:buFontTx/>
              <a:buChar char="-"/>
            </a:pPr>
            <a:r>
              <a:rPr lang="vi-VN" sz="2800">
                <a:latin typeface="Open Sans" panose="020B0606030504020204" pitchFamily="34" charset="0"/>
                <a:ea typeface="Open Sans" panose="020B0606030504020204" pitchFamily="34" charset="0"/>
                <a:cs typeface="Open Sans" panose="020B0606030504020204" pitchFamily="34" charset="0"/>
              </a:rPr>
              <a:t>Có người chơi game liên tục nhiều ngày dẫn đến tử vong</a:t>
            </a:r>
            <a:endParaRPr lang="en-US" sz="2800">
              <a:latin typeface="Open Sans" panose="020B0606030504020204" pitchFamily="34" charset="0"/>
              <a:ea typeface="Open Sans" panose="020B0606030504020204" pitchFamily="34" charset="0"/>
              <a:cs typeface="Open Sans" panose="020B0606030504020204" pitchFamily="34" charset="0"/>
            </a:endParaRPr>
          </a:p>
          <a:p>
            <a:pPr marL="457200" indent="-457200" algn="just">
              <a:spcBef>
                <a:spcPts val="600"/>
              </a:spcBef>
              <a:spcAft>
                <a:spcPts val="600"/>
              </a:spcAft>
              <a:buFontTx/>
              <a:buChar char="-"/>
            </a:pPr>
            <a:r>
              <a:rPr lang="vi-VN" sz="2800">
                <a:latin typeface="Open Sans" panose="020B0606030504020204" pitchFamily="34" charset="0"/>
                <a:ea typeface="Open Sans" panose="020B0606030504020204" pitchFamily="34" charset="0"/>
                <a:cs typeface="Open Sans" panose="020B0606030504020204" pitchFamily="34" charset="0"/>
              </a:rPr>
              <a:t>Trộm cắp, lừa đảo để có tiền chơi game</a:t>
            </a:r>
            <a:endParaRPr lang="en-US" sz="2800">
              <a:latin typeface="Open Sans" panose="020B0606030504020204" pitchFamily="34" charset="0"/>
              <a:ea typeface="Open Sans" panose="020B0606030504020204" pitchFamily="34" charset="0"/>
              <a:cs typeface="Open Sans" panose="020B0606030504020204" pitchFamily="34" charset="0"/>
            </a:endParaRPr>
          </a:p>
          <a:p>
            <a:pPr marL="457200" indent="-457200" algn="just">
              <a:spcBef>
                <a:spcPts val="600"/>
              </a:spcBef>
              <a:spcAft>
                <a:spcPts val="600"/>
              </a:spcAft>
              <a:buFontTx/>
              <a:buChar char="-"/>
            </a:pPr>
            <a:r>
              <a:rPr lang="vi-VN" sz="2800">
                <a:latin typeface="Open Sans" panose="020B0606030504020204" pitchFamily="34" charset="0"/>
                <a:ea typeface="Open Sans" panose="020B0606030504020204" pitchFamily="34" charset="0"/>
                <a:cs typeface="Open Sans" panose="020B0606030504020204" pitchFamily="34" charset="0"/>
              </a:rPr>
              <a:t>Nhiều bạn sống ảo trong không gian mạng</a:t>
            </a:r>
            <a:endParaRPr lang="en-US" sz="2800">
              <a:latin typeface="Open Sans" panose="020B0606030504020204" pitchFamily="34" charset="0"/>
              <a:ea typeface="Open Sans" panose="020B0606030504020204" pitchFamily="34" charset="0"/>
              <a:cs typeface="Open Sans" panose="020B0606030504020204" pitchFamily="34" charset="0"/>
            </a:endParaRPr>
          </a:p>
          <a:p>
            <a:pPr algn="just">
              <a:spcBef>
                <a:spcPts val="600"/>
              </a:spcBef>
              <a:spcAft>
                <a:spcPts val="600"/>
              </a:spcAft>
            </a:pPr>
            <a:r>
              <a:rPr lang="vi-VN" sz="2800" b="1">
                <a:solidFill>
                  <a:schemeClr val="accent1"/>
                </a:solidFill>
                <a:latin typeface="Open Sans" panose="020B0606030504020204" pitchFamily="34" charset="0"/>
                <a:ea typeface="Open Sans" panose="020B0606030504020204" pitchFamily="34" charset="0"/>
                <a:cs typeface="Open Sans" panose="020B0606030504020204" pitchFamily="34" charset="0"/>
              </a:rPr>
              <a:t>=&gt; sống khép kín, rụt rè, thiếu tự tin…</a:t>
            </a:r>
          </a:p>
        </p:txBody>
      </p:sp>
      <p:sp>
        <p:nvSpPr>
          <p:cNvPr id="5" name="TextBox 4">
            <a:extLst>
              <a:ext uri="{FF2B5EF4-FFF2-40B4-BE49-F238E27FC236}">
                <a16:creationId xmlns:a16="http://schemas.microsoft.com/office/drawing/2014/main" id="{D78386ED-D435-886D-3AA7-3F4203EC4B8A}"/>
              </a:ext>
            </a:extLst>
          </p:cNvPr>
          <p:cNvSpPr txBox="1"/>
          <p:nvPr/>
        </p:nvSpPr>
        <p:spPr>
          <a:xfrm>
            <a:off x="1729541" y="128887"/>
            <a:ext cx="10965365" cy="646331"/>
          </a:xfrm>
          <a:prstGeom prst="rect">
            <a:avLst/>
          </a:prstGeom>
          <a:noFill/>
        </p:spPr>
        <p:txBody>
          <a:bodyPr wrap="square" rtlCol="0">
            <a:spAutoFit/>
          </a:bodyPr>
          <a:lstStyle/>
          <a:p>
            <a:pPr marL="742950" indent="-742950">
              <a:buAutoNum type="arabicPeriod"/>
            </a:pPr>
            <a:r>
              <a:rPr lang="en-US" sz="3600">
                <a:solidFill>
                  <a:srgbClr val="FFC000"/>
                </a:solidFill>
                <a:latin typeface="iCiel Mijas" panose="02000506000000020004" pitchFamily="50" charset="0"/>
              </a:rPr>
              <a:t>Phòng tránh tác hại của Internet và mạng xã hội</a:t>
            </a:r>
          </a:p>
        </p:txBody>
      </p:sp>
      <p:pic>
        <p:nvPicPr>
          <p:cNvPr id="16" name="Picture 15" descr="Đôi bạn tù nghiện game đột nhập gần 20 chùa trộm tài sản - YouTube">
            <a:extLst>
              <a:ext uri="{FF2B5EF4-FFF2-40B4-BE49-F238E27FC236}">
                <a16:creationId xmlns:a16="http://schemas.microsoft.com/office/drawing/2014/main" id="{EC789E30-927E-B715-8D9C-EC235C2FCAD1}"/>
              </a:ext>
            </a:extLst>
          </p:cNvPr>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9257693" y="3063081"/>
            <a:ext cx="2696946" cy="2340641"/>
          </a:xfrm>
          <a:prstGeom prst="rect">
            <a:avLst/>
          </a:prstGeom>
          <a:noFill/>
          <a:ln>
            <a:noFill/>
          </a:ln>
        </p:spPr>
      </p:pic>
      <p:pic>
        <p:nvPicPr>
          <p:cNvPr id="17" name="Picture 2" descr="Chơi game không xấu, nhưng có nhiều ca đột tử vì cày game quá độ là hồi  chuông cảnh báo về sở thích chơi điện tử thâu đêm suốt sáng của game">
            <a:extLst>
              <a:ext uri="{FF2B5EF4-FFF2-40B4-BE49-F238E27FC236}">
                <a16:creationId xmlns:a16="http://schemas.microsoft.com/office/drawing/2014/main" id="{314578DD-7B86-E887-62A8-9D5783E7D03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257693" y="1086693"/>
            <a:ext cx="2712055" cy="1695035"/>
          </a:xfrm>
          <a:prstGeom prst="rect">
            <a:avLst/>
          </a:prstGeom>
          <a:noFill/>
          <a:extLst>
            <a:ext uri="{909E8E84-426E-40DD-AFC4-6F175D3DCCD1}">
              <a14:hiddenFill xmlns:a14="http://schemas.microsoft.com/office/drawing/2010/main">
                <a:solidFill>
                  <a:srgbClr val="FFFFFF"/>
                </a:solidFill>
              </a14:hiddenFill>
            </a:ext>
          </a:extLst>
        </p:spPr>
      </p:pic>
      <p:pic>
        <p:nvPicPr>
          <p:cNvPr id="18" name="Picture 17">
            <a:extLst>
              <a:ext uri="{FF2B5EF4-FFF2-40B4-BE49-F238E27FC236}">
                <a16:creationId xmlns:a16="http://schemas.microsoft.com/office/drawing/2014/main" id="{01DB391D-4BC5-0D77-1D51-3E45ED53512D}"/>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10000" b="94630" l="10000" r="90000">
                        <a14:foregroundMark x1="42083" y1="10741" x2="49306" y2="10185"/>
                        <a14:foregroundMark x1="43611" y1="41852" x2="48611" y2="40370"/>
                        <a14:foregroundMark x1="40278" y1="96667" x2="54583" y2="94630"/>
                        <a14:foregroundMark x1="54583" y1="94630" x2="55000" y2="94630"/>
                        <a14:backgroundMark x1="77639" y1="22222" x2="74167" y2="50000"/>
                        <a14:backgroundMark x1="77222" y1="19815" x2="83611" y2="45000"/>
                        <a14:backgroundMark x1="78750" y1="10741" x2="87361" y2="42407"/>
                        <a14:backgroundMark x1="84722" y1="15741" x2="92361" y2="47963"/>
                        <a14:backgroundMark x1="74583" y1="15741" x2="77222" y2="59074"/>
                        <a14:backgroundMark x1="66250" y1="17778" x2="72361" y2="64630"/>
                        <a14:backgroundMark x1="64028" y1="17778" x2="66667" y2="68148"/>
                        <a14:backgroundMark x1="66667" y1="68148" x2="67778" y2="68519"/>
                        <a14:backgroundMark x1="62083" y1="20185" x2="68194" y2="79630"/>
                        <a14:backgroundMark x1="57639" y1="18333" x2="60972" y2="43333"/>
                        <a14:backgroundMark x1="25556" y1="31296" x2="21806" y2="73148"/>
                        <a14:backgroundMark x1="24028" y1="26296" x2="25556" y2="84630"/>
                        <a14:backgroundMark x1="18750" y1="29815" x2="18056" y2="81667"/>
                        <a14:backgroundMark x1="22917" y1="19259" x2="29306" y2="52963"/>
                        <a14:backgroundMark x1="27361" y1="39444" x2="34167" y2="57407"/>
                        <a14:backgroundMark x1="31944" y1="47963" x2="39444" y2="53519"/>
                        <a14:backgroundMark x1="28194" y1="57037" x2="22500" y2="84630"/>
                        <a14:backgroundMark x1="27361" y1="66481" x2="29722" y2="88704"/>
                      </a14:backgroundRemoval>
                    </a14:imgEffect>
                  </a14:imgLayer>
                </a14:imgProps>
              </a:ext>
            </a:extLst>
          </a:blip>
          <a:stretch>
            <a:fillRect/>
          </a:stretch>
        </p:blipFill>
        <p:spPr>
          <a:xfrm>
            <a:off x="-1234980" y="3972352"/>
            <a:ext cx="3847531" cy="2885648"/>
          </a:xfrm>
          <a:prstGeom prst="rect">
            <a:avLst/>
          </a:prstGeom>
        </p:spPr>
      </p:pic>
    </p:spTree>
    <p:extLst>
      <p:ext uri="{BB962C8B-B14F-4D97-AF65-F5344CB8AC3E}">
        <p14:creationId xmlns:p14="http://schemas.microsoft.com/office/powerpoint/2010/main" val="29525766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a:extLst>
              <a:ext uri="{FF2B5EF4-FFF2-40B4-BE49-F238E27FC236}">
                <a16:creationId xmlns:a16="http://schemas.microsoft.com/office/drawing/2014/main" id="{399508F9-059D-895F-7C35-115D531C0EB5}"/>
              </a:ext>
            </a:extLst>
          </p:cNvPr>
          <p:cNvSpPr/>
          <p:nvPr/>
        </p:nvSpPr>
        <p:spPr>
          <a:xfrm>
            <a:off x="1204686" y="1244634"/>
            <a:ext cx="10638971" cy="4903470"/>
          </a:xfrm>
          <a:prstGeom prst="roundRect">
            <a:avLst/>
          </a:prstGeom>
        </p:spPr>
        <p:style>
          <a:lnRef idx="2">
            <a:schemeClr val="accent1"/>
          </a:lnRef>
          <a:fillRef idx="1">
            <a:schemeClr val="lt1"/>
          </a:fillRef>
          <a:effectRef idx="0">
            <a:schemeClr val="accent1"/>
          </a:effectRef>
          <a:fontRef idx="minor">
            <a:schemeClr val="dk1"/>
          </a:fontRef>
        </p:style>
        <p:txBody>
          <a:bodyPr wrap="square">
            <a:spAutoFit/>
          </a:bodyPr>
          <a:lstStyle/>
          <a:p>
            <a:pPr algn="just">
              <a:spcBef>
                <a:spcPts val="600"/>
              </a:spcBef>
              <a:spcAft>
                <a:spcPts val="600"/>
              </a:spcAft>
            </a:pP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Lời khuyên </a:t>
            </a:r>
            <a:r>
              <a:rPr lang="en-US"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2</a:t>
            </a: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 </a:t>
            </a:r>
            <a:r>
              <a:rPr lang="en-US" sz="2800" b="1" i="1">
                <a:latin typeface="Open Sans" panose="020B0606030504020204" pitchFamily="34" charset="0"/>
                <a:ea typeface="Open Sans" panose="020B0606030504020204" pitchFamily="34" charset="0"/>
                <a:cs typeface="Open Sans" panose="020B0606030504020204" pitchFamily="34" charset="0"/>
              </a:rPr>
              <a:t>Cảnh giác với kẻ dụ dỗ và bắt nạt</a:t>
            </a:r>
            <a:endParaRPr lang="vi-VN" sz="2800" b="1" i="1">
              <a:latin typeface="Open Sans" panose="020B0606030504020204" pitchFamily="34" charset="0"/>
              <a:ea typeface="Open Sans" panose="020B0606030504020204" pitchFamily="34" charset="0"/>
              <a:cs typeface="Open Sans" panose="020B0606030504020204" pitchFamily="34" charset="0"/>
            </a:endParaRP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Kẻ dụ dỗ bắt nạt thường nhắm đến lứa tuổi học sinh, chúng lôi kéo làm việc “thân mật” hơn qua webcam, hẹn gặp để tặng quà, tâm sự trực tiếp,… rồi chúng ghi hình lại để đe dọa, bắt nạt.</a:t>
            </a:r>
            <a:endParaRPr lang="en-US" sz="2800">
              <a:latin typeface="Open Sans" panose="020B0606030504020204" pitchFamily="34" charset="0"/>
              <a:ea typeface="Open Sans" panose="020B0606030504020204" pitchFamily="34" charset="0"/>
              <a:cs typeface="Open Sans" panose="020B0606030504020204" pitchFamily="34" charset="0"/>
            </a:endParaRP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Hãy đề phòng và phải nói với người thân mà em tin tưởng được biết.</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Hãy dũng cảm nói ra và nhờ bố mẹ, thầy cô hoặc người thân trong gia đình giúp đỡ</a:t>
            </a:r>
          </a:p>
        </p:txBody>
      </p:sp>
      <p:sp>
        <p:nvSpPr>
          <p:cNvPr id="5" name="TextBox 4">
            <a:extLst>
              <a:ext uri="{FF2B5EF4-FFF2-40B4-BE49-F238E27FC236}">
                <a16:creationId xmlns:a16="http://schemas.microsoft.com/office/drawing/2014/main" id="{D78386ED-D435-886D-3AA7-3F4203EC4B8A}"/>
              </a:ext>
            </a:extLst>
          </p:cNvPr>
          <p:cNvSpPr txBox="1"/>
          <p:nvPr/>
        </p:nvSpPr>
        <p:spPr>
          <a:xfrm>
            <a:off x="1729541" y="128887"/>
            <a:ext cx="10965365" cy="646331"/>
          </a:xfrm>
          <a:prstGeom prst="rect">
            <a:avLst/>
          </a:prstGeom>
          <a:noFill/>
        </p:spPr>
        <p:txBody>
          <a:bodyPr wrap="square" rtlCol="0">
            <a:spAutoFit/>
          </a:bodyPr>
          <a:lstStyle/>
          <a:p>
            <a:r>
              <a:rPr lang="en-US" sz="3600">
                <a:solidFill>
                  <a:srgbClr val="FFC000"/>
                </a:solidFill>
                <a:latin typeface="iCiel Mijas" panose="02000506000000020004" pitchFamily="50" charset="0"/>
              </a:rPr>
              <a:t>2. Phòng tránh rủi ro từ Internet</a:t>
            </a:r>
          </a:p>
        </p:txBody>
      </p:sp>
    </p:spTree>
    <p:extLst>
      <p:ext uri="{BB962C8B-B14F-4D97-AF65-F5344CB8AC3E}">
        <p14:creationId xmlns:p14="http://schemas.microsoft.com/office/powerpoint/2010/main" val="92013111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a:extLst>
              <a:ext uri="{FF2B5EF4-FFF2-40B4-BE49-F238E27FC236}">
                <a16:creationId xmlns:a16="http://schemas.microsoft.com/office/drawing/2014/main" id="{399508F9-059D-895F-7C35-115D531C0EB5}"/>
              </a:ext>
            </a:extLst>
          </p:cNvPr>
          <p:cNvSpPr/>
          <p:nvPr/>
        </p:nvSpPr>
        <p:spPr>
          <a:xfrm>
            <a:off x="1219200" y="775218"/>
            <a:ext cx="10638971" cy="5856923"/>
          </a:xfrm>
          <a:prstGeom prst="roundRect">
            <a:avLst/>
          </a:prstGeom>
        </p:spPr>
        <p:style>
          <a:lnRef idx="2">
            <a:schemeClr val="accent1"/>
          </a:lnRef>
          <a:fillRef idx="1">
            <a:schemeClr val="lt1"/>
          </a:fillRef>
          <a:effectRef idx="0">
            <a:schemeClr val="accent1"/>
          </a:effectRef>
          <a:fontRef idx="minor">
            <a:schemeClr val="dk1"/>
          </a:fontRef>
        </p:style>
        <p:txBody>
          <a:bodyPr wrap="square">
            <a:spAutoFit/>
          </a:bodyPr>
          <a:lstStyle/>
          <a:p>
            <a:pPr algn="just">
              <a:spcBef>
                <a:spcPts val="600"/>
              </a:spcBef>
              <a:spcAft>
                <a:spcPts val="600"/>
              </a:spcAft>
            </a:pP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Lời khuyên </a:t>
            </a:r>
            <a:r>
              <a:rPr lang="en-US"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3</a:t>
            </a: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 </a:t>
            </a:r>
            <a:r>
              <a:rPr lang="en-US" sz="2800" b="1" i="1">
                <a:latin typeface="Open Sans" panose="020B0606030504020204" pitchFamily="34" charset="0"/>
                <a:ea typeface="Open Sans" panose="020B0606030504020204" pitchFamily="34" charset="0"/>
                <a:cs typeface="Open Sans" panose="020B0606030504020204" pitchFamily="34" charset="0"/>
              </a:rPr>
              <a:t>Bắt nạt, tiếp tay cho kẻ bắt nạt là vi phạm pháp luật</a:t>
            </a:r>
            <a:endParaRPr lang="vi-VN" sz="2800" b="1" i="1">
              <a:latin typeface="Open Sans" panose="020B0606030504020204" pitchFamily="34" charset="0"/>
              <a:ea typeface="Open Sans" panose="020B0606030504020204" pitchFamily="34" charset="0"/>
              <a:cs typeface="Open Sans" panose="020B0606030504020204" pitchFamily="34" charset="0"/>
            </a:endParaRP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 Kẻ xấu bắt nạt bằng cách đe dọa đăng hình ảnh, clip video, đoạn tin nhắn, email,.. có nội dung kín đáo riêng tư lên mạng.</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 Kẻ xấu tung tin đồn thất thiệt hay trực tiếp xúc phạm, làm nhục, đe dọa, quấy rối nạn nhân bằng cách gửi tin nhắn, email hay viết trên mạng xã hội.</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 Nếu em lan truyền những nội dung có tính bắt nạt kiểu trên tức là em đã tiếp tay cho kẻ bắt nạt, do đó em đã vi phạm pháp luật.</a:t>
            </a:r>
          </a:p>
        </p:txBody>
      </p:sp>
      <p:sp>
        <p:nvSpPr>
          <p:cNvPr id="5" name="TextBox 4">
            <a:extLst>
              <a:ext uri="{FF2B5EF4-FFF2-40B4-BE49-F238E27FC236}">
                <a16:creationId xmlns:a16="http://schemas.microsoft.com/office/drawing/2014/main" id="{D78386ED-D435-886D-3AA7-3F4203EC4B8A}"/>
              </a:ext>
            </a:extLst>
          </p:cNvPr>
          <p:cNvSpPr txBox="1"/>
          <p:nvPr/>
        </p:nvSpPr>
        <p:spPr>
          <a:xfrm>
            <a:off x="1729541" y="128887"/>
            <a:ext cx="10965365" cy="646331"/>
          </a:xfrm>
          <a:prstGeom prst="rect">
            <a:avLst/>
          </a:prstGeom>
          <a:noFill/>
        </p:spPr>
        <p:txBody>
          <a:bodyPr wrap="square" rtlCol="0">
            <a:spAutoFit/>
          </a:bodyPr>
          <a:lstStyle/>
          <a:p>
            <a:r>
              <a:rPr lang="en-US" sz="3600">
                <a:solidFill>
                  <a:srgbClr val="FFC000"/>
                </a:solidFill>
                <a:latin typeface="iCiel Mijas" panose="02000506000000020004" pitchFamily="50" charset="0"/>
              </a:rPr>
              <a:t>2. Phòng tránh rủi ro từ Internet</a:t>
            </a:r>
          </a:p>
        </p:txBody>
      </p:sp>
    </p:spTree>
    <p:extLst>
      <p:ext uri="{BB962C8B-B14F-4D97-AF65-F5344CB8AC3E}">
        <p14:creationId xmlns:p14="http://schemas.microsoft.com/office/powerpoint/2010/main" val="362033837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a:extLst>
              <a:ext uri="{FF2B5EF4-FFF2-40B4-BE49-F238E27FC236}">
                <a16:creationId xmlns:a16="http://schemas.microsoft.com/office/drawing/2014/main" id="{399508F9-059D-895F-7C35-115D531C0EB5}"/>
              </a:ext>
            </a:extLst>
          </p:cNvPr>
          <p:cNvSpPr/>
          <p:nvPr/>
        </p:nvSpPr>
        <p:spPr>
          <a:xfrm>
            <a:off x="890878" y="1631002"/>
            <a:ext cx="6511408" cy="4086225"/>
          </a:xfrm>
          <a:prstGeom prst="roundRect">
            <a:avLst/>
          </a:prstGeom>
        </p:spPr>
        <p:style>
          <a:lnRef idx="2">
            <a:schemeClr val="accent1"/>
          </a:lnRef>
          <a:fillRef idx="1">
            <a:schemeClr val="lt1"/>
          </a:fillRef>
          <a:effectRef idx="0">
            <a:schemeClr val="accent1"/>
          </a:effectRef>
          <a:fontRef idx="minor">
            <a:schemeClr val="dk1"/>
          </a:fontRef>
        </p:style>
        <p:txBody>
          <a:bodyPr wrap="square">
            <a:spAutoFit/>
          </a:bodyPr>
          <a:lstStyle/>
          <a:p>
            <a:pPr algn="just">
              <a:spcBef>
                <a:spcPts val="600"/>
              </a:spcBef>
              <a:spcAft>
                <a:spcPts val="600"/>
              </a:spcAft>
            </a:pP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Lời khuyên </a:t>
            </a:r>
            <a:r>
              <a:rPr lang="en-US"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4</a:t>
            </a: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 </a:t>
            </a:r>
            <a:r>
              <a:rPr lang="vi-VN" sz="2800" b="1" i="1">
                <a:latin typeface="Open Sans" panose="020B0606030504020204" pitchFamily="34" charset="0"/>
                <a:ea typeface="Open Sans" panose="020B0606030504020204" pitchFamily="34" charset="0"/>
                <a:cs typeface="Open Sans" panose="020B0606030504020204" pitchFamily="34" charset="0"/>
              </a:rPr>
              <a:t>Không lan truyền tin giả, bài viết xuyên tạc sự thật, hình ảnh đồi trụy</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Các nội dung đồi trụy là phản văn hóa, bị cấm trên mạng theo pháp luật Việt Nam. Cả người đăng và người lan truyền thông tin xấu đều vi phạm pháp luật</a:t>
            </a:r>
          </a:p>
        </p:txBody>
      </p:sp>
      <p:sp>
        <p:nvSpPr>
          <p:cNvPr id="5" name="TextBox 4">
            <a:extLst>
              <a:ext uri="{FF2B5EF4-FFF2-40B4-BE49-F238E27FC236}">
                <a16:creationId xmlns:a16="http://schemas.microsoft.com/office/drawing/2014/main" id="{D78386ED-D435-886D-3AA7-3F4203EC4B8A}"/>
              </a:ext>
            </a:extLst>
          </p:cNvPr>
          <p:cNvSpPr txBox="1"/>
          <p:nvPr/>
        </p:nvSpPr>
        <p:spPr>
          <a:xfrm>
            <a:off x="1729541" y="128887"/>
            <a:ext cx="10965365" cy="646331"/>
          </a:xfrm>
          <a:prstGeom prst="rect">
            <a:avLst/>
          </a:prstGeom>
          <a:noFill/>
        </p:spPr>
        <p:txBody>
          <a:bodyPr wrap="square" rtlCol="0">
            <a:spAutoFit/>
          </a:bodyPr>
          <a:lstStyle/>
          <a:p>
            <a:r>
              <a:rPr lang="en-US" sz="3600">
                <a:solidFill>
                  <a:srgbClr val="FFC000"/>
                </a:solidFill>
                <a:latin typeface="iCiel Mijas" panose="02000506000000020004" pitchFamily="50" charset="0"/>
              </a:rPr>
              <a:t>3. Không vi phạm pháp luật khi dùng Internet</a:t>
            </a:r>
          </a:p>
        </p:txBody>
      </p:sp>
      <p:pic>
        <p:nvPicPr>
          <p:cNvPr id="7" name="Picture 6">
            <a:extLst>
              <a:ext uri="{FF2B5EF4-FFF2-40B4-BE49-F238E27FC236}">
                <a16:creationId xmlns:a16="http://schemas.microsoft.com/office/drawing/2014/main" id="{6675E415-0C14-71CA-F033-78E0DB55C1A8}"/>
              </a:ext>
            </a:extLst>
          </p:cNvPr>
          <p:cNvPicPr>
            <a:picLocks noChangeAspect="1"/>
          </p:cNvPicPr>
          <p:nvPr/>
        </p:nvPicPr>
        <p:blipFill>
          <a:blip r:embed="rId2"/>
          <a:stretch>
            <a:fillRect/>
          </a:stretch>
        </p:blipFill>
        <p:spPr>
          <a:xfrm>
            <a:off x="7537838" y="2086861"/>
            <a:ext cx="4488997" cy="2978624"/>
          </a:xfrm>
          <a:prstGeom prst="rect">
            <a:avLst/>
          </a:prstGeom>
        </p:spPr>
      </p:pic>
    </p:spTree>
    <p:extLst>
      <p:ext uri="{BB962C8B-B14F-4D97-AF65-F5344CB8AC3E}">
        <p14:creationId xmlns:p14="http://schemas.microsoft.com/office/powerpoint/2010/main" val="74074235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a:extLst>
              <a:ext uri="{FF2B5EF4-FFF2-40B4-BE49-F238E27FC236}">
                <a16:creationId xmlns:a16="http://schemas.microsoft.com/office/drawing/2014/main" id="{399508F9-059D-895F-7C35-115D531C0EB5}"/>
              </a:ext>
            </a:extLst>
          </p:cNvPr>
          <p:cNvSpPr/>
          <p:nvPr/>
        </p:nvSpPr>
        <p:spPr>
          <a:xfrm>
            <a:off x="1282763" y="977265"/>
            <a:ext cx="10589922" cy="4903470"/>
          </a:xfrm>
          <a:prstGeom prst="roundRect">
            <a:avLst/>
          </a:prstGeom>
        </p:spPr>
        <p:style>
          <a:lnRef idx="2">
            <a:schemeClr val="accent1"/>
          </a:lnRef>
          <a:fillRef idx="1">
            <a:schemeClr val="lt1"/>
          </a:fillRef>
          <a:effectRef idx="0">
            <a:schemeClr val="accent1"/>
          </a:effectRef>
          <a:fontRef idx="minor">
            <a:schemeClr val="dk1"/>
          </a:fontRef>
        </p:style>
        <p:txBody>
          <a:bodyPr wrap="square">
            <a:spAutoFit/>
          </a:bodyPr>
          <a:lstStyle/>
          <a:p>
            <a:pPr algn="just">
              <a:spcBef>
                <a:spcPts val="600"/>
              </a:spcBef>
              <a:spcAft>
                <a:spcPts val="600"/>
              </a:spcAft>
            </a:pP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Lời khuyên </a:t>
            </a:r>
            <a:r>
              <a:rPr lang="en-US"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5</a:t>
            </a:r>
            <a:r>
              <a:rPr lang="vi-VN" sz="2800" b="1" i="1">
                <a:solidFill>
                  <a:schemeClr val="accent5">
                    <a:lumMod val="60000"/>
                    <a:lumOff val="40000"/>
                  </a:schemeClr>
                </a:solidFill>
                <a:latin typeface="Open Sans" panose="020B0606030504020204" pitchFamily="34" charset="0"/>
                <a:ea typeface="Open Sans" panose="020B0606030504020204" pitchFamily="34" charset="0"/>
                <a:cs typeface="Open Sans" panose="020B0606030504020204" pitchFamily="34" charset="0"/>
              </a:rPr>
              <a:t>. </a:t>
            </a:r>
            <a:r>
              <a:rPr lang="vi-VN" sz="2800" b="1" i="1">
                <a:latin typeface="Open Sans" panose="020B0606030504020204" pitchFamily="34" charset="0"/>
                <a:ea typeface="Open Sans" panose="020B0606030504020204" pitchFamily="34" charset="0"/>
                <a:cs typeface="Open Sans" panose="020B0606030504020204" pitchFamily="34" charset="0"/>
              </a:rPr>
              <a:t>Đừng vô tình “ăn cắp” trên không gian mạng</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 Dùng mật khẩu của người khác mà không được cho phép là “ăn cắp”</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 Dùng mật khẩu “ăn cắp” để xem những thứ không thuộc về mình, không dành cho mình cũng là “ăn cắp”</a:t>
            </a:r>
          </a:p>
          <a:p>
            <a:pPr algn="just">
              <a:spcBef>
                <a:spcPts val="600"/>
              </a:spcBef>
              <a:spcAft>
                <a:spcPts val="600"/>
              </a:spcAft>
            </a:pPr>
            <a:r>
              <a:rPr lang="vi-VN" sz="2800">
                <a:latin typeface="Open Sans" panose="020B0606030504020204" pitchFamily="34" charset="0"/>
                <a:ea typeface="Open Sans" panose="020B0606030504020204" pitchFamily="34" charset="0"/>
                <a:cs typeface="Open Sans" panose="020B0606030504020204" pitchFamily="34" charset="0"/>
              </a:rPr>
              <a:t>- Việc lấy trên mạng những hình ảnh đẹp, những bài văn hay của người khác, sau đó đem ra sử dụng nguyên gốc, coi như của mình thì nhẹ gọi là đạo văn, nặng là vi phạm luật bản quyền. </a:t>
            </a:r>
          </a:p>
        </p:txBody>
      </p:sp>
      <p:sp>
        <p:nvSpPr>
          <p:cNvPr id="7" name="TextBox 6">
            <a:extLst>
              <a:ext uri="{FF2B5EF4-FFF2-40B4-BE49-F238E27FC236}">
                <a16:creationId xmlns:a16="http://schemas.microsoft.com/office/drawing/2014/main" id="{FBBB019B-15B8-EE65-3389-359348F43637}"/>
              </a:ext>
            </a:extLst>
          </p:cNvPr>
          <p:cNvSpPr txBox="1"/>
          <p:nvPr/>
        </p:nvSpPr>
        <p:spPr>
          <a:xfrm>
            <a:off x="1729541" y="128887"/>
            <a:ext cx="10965365" cy="646331"/>
          </a:xfrm>
          <a:prstGeom prst="rect">
            <a:avLst/>
          </a:prstGeom>
          <a:noFill/>
        </p:spPr>
        <p:txBody>
          <a:bodyPr wrap="square" rtlCol="0">
            <a:spAutoFit/>
          </a:bodyPr>
          <a:lstStyle/>
          <a:p>
            <a:r>
              <a:rPr lang="en-US" sz="3600">
                <a:solidFill>
                  <a:srgbClr val="FFC000"/>
                </a:solidFill>
                <a:latin typeface="iCiel Mijas" panose="02000506000000020004" pitchFamily="50" charset="0"/>
              </a:rPr>
              <a:t>3. Không vi phạm pháp luật khi dùng Internet</a:t>
            </a:r>
          </a:p>
        </p:txBody>
      </p:sp>
    </p:spTree>
    <p:extLst>
      <p:ext uri="{BB962C8B-B14F-4D97-AF65-F5344CB8AC3E}">
        <p14:creationId xmlns:p14="http://schemas.microsoft.com/office/powerpoint/2010/main" val="406752078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blipFill rotWithShape="1">
          <a:blip r:embed="rId2">
            <a:duotone>
              <a:schemeClr val="bg1">
                <a:shade val="76000"/>
                <a:satMod val="180000"/>
              </a:schemeClr>
              <a:schemeClr val="bg1">
                <a:tint val="80000"/>
                <a:satMod val="120000"/>
                <a:lumMod val="180000"/>
              </a:schemeClr>
            </a:duotone>
          </a:blip>
          <a:stretch/>
        </a:blipFill>
        <a:effectLst/>
      </p:bgPr>
    </p:bg>
    <p:spTree>
      <p:nvGrpSpPr>
        <p:cNvPr id="1" name=""/>
        <p:cNvGrpSpPr/>
        <p:nvPr/>
      </p:nvGrpSpPr>
      <p:grpSpPr>
        <a:xfrm>
          <a:off x="0" y="0"/>
          <a:ext cx="0" cy="0"/>
          <a:chOff x="0" y="0"/>
          <a:chExt cx="0" cy="0"/>
        </a:xfrm>
      </p:grpSpPr>
      <p:grpSp>
        <p:nvGrpSpPr>
          <p:cNvPr id="72" name="Group 71">
            <a:extLst>
              <a:ext uri="{FF2B5EF4-FFF2-40B4-BE49-F238E27FC236}">
                <a16:creationId xmlns:a16="http://schemas.microsoft.com/office/drawing/2014/main" id="{089D35B1-0ED5-4358-8CAE-A9E49412AAA1}"/>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50812" y="0"/>
            <a:ext cx="2436813" cy="6858001"/>
            <a:chOff x="1320800" y="0"/>
            <a:chExt cx="2436813" cy="6858001"/>
          </a:xfrm>
        </p:grpSpPr>
        <p:sp>
          <p:nvSpPr>
            <p:cNvPr id="73" name="Freeform 6">
              <a:extLst>
                <a:ext uri="{FF2B5EF4-FFF2-40B4-BE49-F238E27FC236}">
                  <a16:creationId xmlns:a16="http://schemas.microsoft.com/office/drawing/2014/main" id="{DDEF6545-5A42-469E-8778-86CA01CD461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627188" y="0"/>
              <a:ext cx="1122363" cy="5329238"/>
            </a:xfrm>
            <a:custGeom>
              <a:avLst/>
              <a:gdLst/>
              <a:ahLst/>
              <a:cxnLst/>
              <a:rect l="0" t="0" r="r" b="b"/>
              <a:pathLst>
                <a:path w="707" h="3357">
                  <a:moveTo>
                    <a:pt x="0" y="3330"/>
                  </a:moveTo>
                  <a:lnTo>
                    <a:pt x="156" y="3357"/>
                  </a:lnTo>
                  <a:lnTo>
                    <a:pt x="707" y="0"/>
                  </a:lnTo>
                  <a:lnTo>
                    <a:pt x="547" y="0"/>
                  </a:lnTo>
                  <a:lnTo>
                    <a:pt x="0" y="3330"/>
                  </a:lnTo>
                  <a:close/>
                </a:path>
              </a:pathLst>
            </a:custGeom>
            <a:solidFill>
              <a:schemeClr val="accent1"/>
            </a:solidFill>
            <a:ln>
              <a:noFill/>
            </a:ln>
          </p:spPr>
        </p:sp>
        <p:sp>
          <p:nvSpPr>
            <p:cNvPr id="74" name="Freeform 7">
              <a:extLst>
                <a:ext uri="{FF2B5EF4-FFF2-40B4-BE49-F238E27FC236}">
                  <a16:creationId xmlns:a16="http://schemas.microsoft.com/office/drawing/2014/main" id="{3B08853F-842C-4D0A-9A89-D05CB399037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20800" y="0"/>
              <a:ext cx="1117600" cy="5276850"/>
            </a:xfrm>
            <a:custGeom>
              <a:avLst/>
              <a:gdLst/>
              <a:ahLst/>
              <a:cxnLst/>
              <a:rect l="0" t="0" r="r" b="b"/>
              <a:pathLst>
                <a:path w="704" h="3324">
                  <a:moveTo>
                    <a:pt x="704" y="0"/>
                  </a:moveTo>
                  <a:lnTo>
                    <a:pt x="545" y="0"/>
                  </a:lnTo>
                  <a:lnTo>
                    <a:pt x="0" y="3300"/>
                  </a:lnTo>
                  <a:lnTo>
                    <a:pt x="157" y="3324"/>
                  </a:lnTo>
                  <a:lnTo>
                    <a:pt x="704" y="0"/>
                  </a:lnTo>
                  <a:close/>
                </a:path>
              </a:pathLst>
            </a:custGeom>
            <a:solidFill>
              <a:schemeClr val="tx1">
                <a:lumMod val="65000"/>
                <a:lumOff val="35000"/>
              </a:schemeClr>
            </a:solidFill>
            <a:ln>
              <a:noFill/>
            </a:ln>
          </p:spPr>
        </p:sp>
        <p:sp>
          <p:nvSpPr>
            <p:cNvPr id="75" name="Freeform 8">
              <a:extLst>
                <a:ext uri="{FF2B5EF4-FFF2-40B4-BE49-F238E27FC236}">
                  <a16:creationId xmlns:a16="http://schemas.microsoft.com/office/drawing/2014/main" id="{A436FB18-2D01-4AAB-AD10-2D1208310FE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20800" y="5238750"/>
              <a:ext cx="1228725" cy="1619250"/>
            </a:xfrm>
            <a:custGeom>
              <a:avLst/>
              <a:gdLst/>
              <a:ahLst/>
              <a:cxnLst/>
              <a:rect l="0" t="0" r="r" b="b"/>
              <a:pathLst>
                <a:path w="774" h="1020">
                  <a:moveTo>
                    <a:pt x="0" y="0"/>
                  </a:moveTo>
                  <a:lnTo>
                    <a:pt x="740" y="1020"/>
                  </a:lnTo>
                  <a:lnTo>
                    <a:pt x="774" y="1020"/>
                  </a:lnTo>
                  <a:lnTo>
                    <a:pt x="0" y="0"/>
                  </a:lnTo>
                  <a:close/>
                </a:path>
              </a:pathLst>
            </a:custGeom>
            <a:solidFill>
              <a:schemeClr val="tx1">
                <a:lumMod val="85000"/>
                <a:lumOff val="15000"/>
              </a:schemeClr>
            </a:solidFill>
            <a:ln>
              <a:noFill/>
            </a:ln>
          </p:spPr>
        </p:sp>
        <p:sp>
          <p:nvSpPr>
            <p:cNvPr id="76" name="Freeform 9">
              <a:extLst>
                <a:ext uri="{FF2B5EF4-FFF2-40B4-BE49-F238E27FC236}">
                  <a16:creationId xmlns:a16="http://schemas.microsoft.com/office/drawing/2014/main" id="{9EFB8341-7A7B-46E4-AF94-689147AD056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627188" y="5291138"/>
              <a:ext cx="1495425" cy="1566863"/>
            </a:xfrm>
            <a:custGeom>
              <a:avLst/>
              <a:gdLst/>
              <a:ahLst/>
              <a:cxnLst/>
              <a:rect l="0" t="0" r="r" b="b"/>
              <a:pathLst>
                <a:path w="942" h="987">
                  <a:moveTo>
                    <a:pt x="0" y="0"/>
                  </a:moveTo>
                  <a:lnTo>
                    <a:pt x="909" y="987"/>
                  </a:lnTo>
                  <a:lnTo>
                    <a:pt x="942" y="987"/>
                  </a:lnTo>
                  <a:lnTo>
                    <a:pt x="0" y="0"/>
                  </a:lnTo>
                  <a:close/>
                </a:path>
              </a:pathLst>
            </a:custGeom>
            <a:solidFill>
              <a:schemeClr val="accent1">
                <a:lumMod val="50000"/>
              </a:schemeClr>
            </a:solidFill>
            <a:ln>
              <a:noFill/>
            </a:ln>
          </p:spPr>
        </p:sp>
        <p:sp>
          <p:nvSpPr>
            <p:cNvPr id="77" name="Freeform 10">
              <a:extLst>
                <a:ext uri="{FF2B5EF4-FFF2-40B4-BE49-F238E27FC236}">
                  <a16:creationId xmlns:a16="http://schemas.microsoft.com/office/drawing/2014/main" id="{C4D84136-7804-4605-AC9F-238A3665EED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627188" y="5286375"/>
              <a:ext cx="2130425" cy="1571625"/>
            </a:xfrm>
            <a:custGeom>
              <a:avLst/>
              <a:gdLst/>
              <a:ahLst/>
              <a:cxnLst/>
              <a:rect l="0" t="0" r="r" b="b"/>
              <a:pathLst>
                <a:path w="1342" h="990">
                  <a:moveTo>
                    <a:pt x="0" y="3"/>
                  </a:moveTo>
                  <a:lnTo>
                    <a:pt x="942" y="990"/>
                  </a:lnTo>
                  <a:lnTo>
                    <a:pt x="1342" y="990"/>
                  </a:lnTo>
                  <a:lnTo>
                    <a:pt x="156" y="27"/>
                  </a:lnTo>
                  <a:lnTo>
                    <a:pt x="0" y="0"/>
                  </a:lnTo>
                  <a:lnTo>
                    <a:pt x="0" y="3"/>
                  </a:lnTo>
                  <a:close/>
                </a:path>
              </a:pathLst>
            </a:custGeom>
            <a:solidFill>
              <a:schemeClr val="accent1">
                <a:lumMod val="75000"/>
              </a:schemeClr>
            </a:solidFill>
            <a:ln>
              <a:noFill/>
            </a:ln>
          </p:spPr>
        </p:sp>
        <p:sp>
          <p:nvSpPr>
            <p:cNvPr id="78" name="Freeform 11">
              <a:extLst>
                <a:ext uri="{FF2B5EF4-FFF2-40B4-BE49-F238E27FC236}">
                  <a16:creationId xmlns:a16="http://schemas.microsoft.com/office/drawing/2014/main" id="{4EC6F81C-51C2-4A6F-8B94-562DA67362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20800" y="5238750"/>
              <a:ext cx="1695450" cy="1619250"/>
            </a:xfrm>
            <a:custGeom>
              <a:avLst/>
              <a:gdLst/>
              <a:ahLst/>
              <a:cxnLst/>
              <a:rect l="0" t="0" r="r" b="b"/>
              <a:pathLst>
                <a:path w="1068" h="1020">
                  <a:moveTo>
                    <a:pt x="1068" y="1020"/>
                  </a:moveTo>
                  <a:lnTo>
                    <a:pt x="184" y="60"/>
                  </a:lnTo>
                  <a:lnTo>
                    <a:pt x="154" y="27"/>
                  </a:lnTo>
                  <a:lnTo>
                    <a:pt x="157" y="27"/>
                  </a:lnTo>
                  <a:lnTo>
                    <a:pt x="157" y="24"/>
                  </a:lnTo>
                  <a:lnTo>
                    <a:pt x="154" y="24"/>
                  </a:lnTo>
                  <a:lnTo>
                    <a:pt x="0" y="0"/>
                  </a:lnTo>
                  <a:lnTo>
                    <a:pt x="0" y="0"/>
                  </a:lnTo>
                  <a:lnTo>
                    <a:pt x="774" y="1020"/>
                  </a:lnTo>
                  <a:lnTo>
                    <a:pt x="1068" y="1020"/>
                  </a:lnTo>
                  <a:close/>
                </a:path>
              </a:pathLst>
            </a:custGeom>
            <a:solidFill>
              <a:schemeClr val="tx1">
                <a:lumMod val="75000"/>
                <a:lumOff val="25000"/>
              </a:schemeClr>
            </a:solidFill>
            <a:ln>
              <a:noFill/>
            </a:ln>
          </p:spPr>
        </p:sp>
      </p:grpSp>
      <p:sp useBgFill="1">
        <p:nvSpPr>
          <p:cNvPr id="80" name="Rectangle 79">
            <a:extLst>
              <a:ext uri="{FF2B5EF4-FFF2-40B4-BE49-F238E27FC236}">
                <a16:creationId xmlns:a16="http://schemas.microsoft.com/office/drawing/2014/main" id="{36993C3A-0E30-417B-B76B-0B62A3462F0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Graphical user interface, text, application, Word&#10;&#10;Description automatically generated">
            <a:extLst>
              <a:ext uri="{FF2B5EF4-FFF2-40B4-BE49-F238E27FC236}">
                <a16:creationId xmlns:a16="http://schemas.microsoft.com/office/drawing/2014/main" id="{2018EA33-C0CA-A6A8-1B50-763D6BD4A3CC}"/>
              </a:ext>
            </a:extLst>
          </p:cNvPr>
          <p:cNvPicPr/>
          <p:nvPr/>
        </p:nvPicPr>
        <p:blipFill rotWithShape="1">
          <a:blip r:embed="rId3"/>
          <a:srcRect l="55949" t="56904" r="6601" b="20172"/>
          <a:stretch/>
        </p:blipFill>
        <p:spPr bwMode="auto">
          <a:xfrm>
            <a:off x="643467" y="1551587"/>
            <a:ext cx="10905066" cy="3754826"/>
          </a:xfrm>
          <a:prstGeom prst="roundRect">
            <a:avLst>
              <a:gd name="adj" fmla="val 43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a:extLst>
            <a:ext uri="{53640926-AAD7-44D8-BBD7-CCE9431645EC}">
              <a14:shadowObscured xmlns:a14="http://schemas.microsoft.com/office/drawing/2010/main"/>
            </a:ext>
          </a:extLst>
        </p:spPr>
      </p:pic>
    </p:spTree>
    <p:extLst>
      <p:ext uri="{BB962C8B-B14F-4D97-AF65-F5344CB8AC3E}">
        <p14:creationId xmlns:p14="http://schemas.microsoft.com/office/powerpoint/2010/main" val="698188143"/>
      </p:ext>
    </p:extLst>
  </p:cSld>
  <p:clrMapOvr>
    <a:masterClrMapping/>
  </p:clrMapOvr>
</p:sld>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ustom Design">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1" id="{10A84C02-4F09-40FE-82F3-79312BC08B2E}" vid="{8CF0B9B1-669A-4898-A12F-E87E9FA76E17}"/>
    </a:ext>
  </a:extLst>
</a:theme>
</file>

<file path=ppt/theme/theme2.xml><?xml version="1.0" encoding="utf-8"?>
<a:theme xmlns:a="http://schemas.openxmlformats.org/drawingml/2006/main" name="Parallax">
  <a:themeElements>
    <a:clrScheme name="Parallax">
      <a:dk1>
        <a:sysClr val="windowText" lastClr="000000"/>
      </a:dk1>
      <a:lt1>
        <a:sysClr val="window" lastClr="FFFFFF"/>
      </a:lt1>
      <a:dk2>
        <a:srgbClr val="212121"/>
      </a:dk2>
      <a:lt2>
        <a:srgbClr val="CDD0D1"/>
      </a:lt2>
      <a:accent1>
        <a:srgbClr val="30ACEC"/>
      </a:accent1>
      <a:accent2>
        <a:srgbClr val="80C34F"/>
      </a:accent2>
      <a:accent3>
        <a:srgbClr val="E29D3E"/>
      </a:accent3>
      <a:accent4>
        <a:srgbClr val="D64A3B"/>
      </a:accent4>
      <a:accent5>
        <a:srgbClr val="D64787"/>
      </a:accent5>
      <a:accent6>
        <a:srgbClr val="A666E1"/>
      </a:accent6>
      <a:hlink>
        <a:srgbClr val="3085ED"/>
      </a:hlink>
      <a:folHlink>
        <a:srgbClr val="82B6F4"/>
      </a:folHlink>
    </a:clrScheme>
    <a:fontScheme name="Parallax">
      <a:majorFont>
        <a:latin typeface="Corbel" panose="020B0503020204020204"/>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Corbel" panose="020B0503020204020204"/>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Parallax">
      <a:fillStyleLst>
        <a:solidFill>
          <a:schemeClr val="phClr"/>
        </a:solidFill>
        <a:gradFill rotWithShape="1">
          <a:gsLst>
            <a:gs pos="0">
              <a:schemeClr val="phClr">
                <a:tint val="60000"/>
                <a:lumMod val="104000"/>
              </a:schemeClr>
            </a:gs>
            <a:gs pos="100000">
              <a:schemeClr val="phClr">
                <a:tint val="84000"/>
              </a:schemeClr>
            </a:gs>
          </a:gsLst>
          <a:lin ang="5400000" scaled="0"/>
        </a:gradFill>
        <a:gradFill rotWithShape="1">
          <a:gsLst>
            <a:gs pos="0">
              <a:schemeClr val="phClr">
                <a:tint val="96000"/>
                <a:lumMod val="102000"/>
              </a:schemeClr>
            </a:gs>
            <a:gs pos="100000">
              <a:schemeClr val="phClr">
                <a:shade val="88000"/>
                <a:lumMod val="94000"/>
              </a:schemeClr>
            </a:gs>
          </a:gsLst>
          <a:path path="circle">
            <a:fillToRect l="50000" t="100000" r="100000" b="50000"/>
          </a:path>
        </a:gradFill>
      </a:fillStyleLst>
      <a:lnStyleLst>
        <a:ln w="9525" cap="rnd" cmpd="sng" algn="ctr">
          <a:solidFill>
            <a:schemeClr val="phClr">
              <a:tint val="6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reflection blurRad="12700" stA="26000" endPos="32000" dist="12700" dir="5400000" sy="-100000" rotWithShape="0"/>
          </a:effectLst>
        </a:effectStyle>
        <a:effectStyle>
          <a:effectLst>
            <a:outerShdw blurRad="38100" dist="25400" dir="5400000" rotWithShape="0">
              <a:srgbClr val="000000">
                <a:alpha val="64000"/>
              </a:srgbClr>
            </a:outerShdw>
          </a:effectLst>
          <a:scene3d>
            <a:camera prst="orthographicFront">
              <a:rot lat="0" lon="0" rev="0"/>
            </a:camera>
            <a:lightRig rig="threePt" dir="tl">
              <a:rot lat="0" lon="0" rev="1200000"/>
            </a:lightRig>
          </a:scene3d>
          <a:sp3d>
            <a:bevelT w="25400" h="12700"/>
          </a:sp3d>
        </a:effectStyle>
      </a:effectStyleLst>
      <a:bgFillStyleLst>
        <a:solidFill>
          <a:schemeClr val="phClr"/>
        </a:solidFill>
        <a:gradFill rotWithShape="1">
          <a:gsLst>
            <a:gs pos="0">
              <a:schemeClr val="phClr">
                <a:tint val="90000"/>
                <a:lumMod val="110000"/>
              </a:schemeClr>
            </a:gs>
            <a:gs pos="100000">
              <a:schemeClr val="phClr">
                <a:shade val="64000"/>
                <a:lumMod val="98000"/>
              </a:schemeClr>
            </a:gs>
          </a:gsLst>
          <a:lin ang="5400000" scaled="0"/>
        </a:gradFill>
        <a:blipFill rotWithShape="1">
          <a:blip xmlns:r="http://schemas.openxmlformats.org/officeDocument/2006/relationships" r:embed="rId1">
            <a:duotone>
              <a:schemeClr val="phClr">
                <a:shade val="76000"/>
                <a:satMod val="180000"/>
              </a:schemeClr>
              <a:schemeClr val="phClr">
                <a:tint val="80000"/>
                <a:satMod val="120000"/>
                <a:lumMod val="180000"/>
              </a:schemeClr>
            </a:duotone>
          </a:blip>
          <a:stretch/>
        </a:blipFill>
      </a:bgFillStyleLst>
    </a:fmtScheme>
  </a:themeElements>
  <a:objectDefaults/>
  <a:extraClrSchemeLst/>
  <a:extLst>
    <a:ext uri="{05A4C25C-085E-4340-85A3-A5531E510DB2}">
      <thm15:themeFamily xmlns:thm15="http://schemas.microsoft.com/office/thememl/2012/main" name="Parallax" id="{3388167B-A2EB-4685-9635-1831D9AEF8C4}" vid="{4F7A876A-7598-49CA-AFC8-8EDA2551E4A7}"/>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blank</Template>
  <TotalTime>148</TotalTime>
  <Words>517</Words>
  <Application>Microsoft Office PowerPoint</Application>
  <PresentationFormat>Widescreen</PresentationFormat>
  <Paragraphs>30</Paragraphs>
  <Slides>7</Slides>
  <Notes>0</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7</vt:i4>
      </vt:variant>
    </vt:vector>
  </HeadingPairs>
  <TitlesOfParts>
    <vt:vector size="15" baseType="lpstr">
      <vt:lpstr>Arial</vt:lpstr>
      <vt:lpstr>Calibri</vt:lpstr>
      <vt:lpstr>Calibri Light</vt:lpstr>
      <vt:lpstr>Corbel</vt:lpstr>
      <vt:lpstr>iCiel Mijas</vt:lpstr>
      <vt:lpstr>Open Sans</vt:lpstr>
      <vt:lpstr>Custom Design</vt:lpstr>
      <vt:lpstr>Parallax</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Hồng Ngọc</dc:creator>
  <cp:lastModifiedBy>Hồng Ngọc</cp:lastModifiedBy>
  <cp:revision>25</cp:revision>
  <dcterms:created xsi:type="dcterms:W3CDTF">2022-11-25T08:13:47Z</dcterms:created>
  <dcterms:modified xsi:type="dcterms:W3CDTF">2022-11-25T10:44:42Z</dcterms:modified>
</cp:coreProperties>
</file>